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1" r:id="rId24"/>
    <p:sldId id="277" r:id="rId25"/>
    <p:sldId id="278" r:id="rId26"/>
    <p:sldId id="279" r:id="rId27"/>
    <p:sldId id="280" r:id="rId28"/>
  </p:sldIdLst>
  <p:sldSz cx="9144000" cy="5143500" type="screen16x9"/>
  <p:notesSz cx="6858000" cy="9144000"/>
  <p:embeddedFontLst>
    <p:embeddedFont>
      <p:font typeface="Georgia" panose="02040502050405020303" pitchFamily="18" charset="0"/>
      <p:regular r:id="rId30"/>
      <p:bold r:id="rId31"/>
      <p:italic r:id="rId32"/>
      <p:boldItalic r:id="rId33"/>
    </p:embeddedFont>
    <p:embeddedFont>
      <p:font typeface="IBM Plex Mono Light" panose="020B0409050203000203" pitchFamily="49" charset="0"/>
      <p:regular r:id="rId34"/>
      <p:bold r:id="rId35"/>
      <p:italic r:id="rId36"/>
      <p:boldItalic r:id="rId37"/>
    </p:embeddedFont>
    <p:embeddedFont>
      <p:font typeface="IBM Plex Mono Medium" panose="020B0609050203000203" pitchFamily="49" charset="0"/>
      <p:regular r:id="rId38"/>
      <p:italic r:id="rId39"/>
    </p:embeddedFont>
    <p:embeddedFont>
      <p:font typeface="IBM Plex Sans" panose="020B0503050203000203" pitchFamily="34" charset="0"/>
      <p:regular r:id="rId40"/>
      <p:bold r:id="rId41"/>
      <p:italic r:id="rId42"/>
      <p:boldItalic r:id="rId43"/>
    </p:embeddedFont>
    <p:embeddedFont>
      <p:font typeface="IBM Plex Sans Light" panose="020B0403050203000203" pitchFamily="34" charset="0"/>
      <p:regular r:id="rId44"/>
      <p:bold r:id="rId45"/>
      <p:italic r:id="rId46"/>
      <p:boldItalic r:id="rId47"/>
    </p:embeddedFont>
    <p:embeddedFont>
      <p:font typeface="IBM Plex Sans Medium" panose="020B060305020300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BF0BB0-64E5-45B0-86D2-8B5EF1BA3CBD}">
  <a:tblStyle styleId="{87BF0BB0-64E5-45B0-86D2-8B5EF1BA3CB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B60FA5B-C31D-4D50-BAD3-8848CE9FBBFD}" styleName="Table_1">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07" d="100"/>
          <a:sy n="107" d="100"/>
        </p:scale>
        <p:origin x="533"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1f9118989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1f9118989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4f308c18b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4f308c18b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1f9118989_3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31f9118989_3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4f308c18b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4f308c18b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4f308c18b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4f308c18b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32799a552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2799a552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4f308c18b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4f308c18b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4f308c18b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4f308c18b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32799a552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32799a552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4f308c18b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4f308c18b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31f9118989_3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31f9118989_3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31f9118989_3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31f9118989_3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31f9118989_3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31f9118989_3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3ac4f671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3ac4f671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31f9118989_3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31f9118989_3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32799a552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32799a552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31f9118989_3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331f9118989_3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32799a552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32799a552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31f9118989_3_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31f9118989_3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31f9118989_3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31f9118989_3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31f9118989_3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31f9118989_3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31f9118989_3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31f9118989_3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1f9118989_3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1f9118989_3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1f9118989_3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1f9118989_3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1f9118989_3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1f9118989_3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image with footer"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txBox="1">
            <a:spLocks noGrp="1"/>
          </p:cNvSpPr>
          <p:nvPr>
            <p:ph type="title"/>
          </p:nvPr>
        </p:nvSpPr>
        <p:spPr>
          <a:xfrm>
            <a:off x="342900" y="452925"/>
            <a:ext cx="3544800" cy="411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7" name="Google Shape;57;p14"/>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58" name="Google Shape;58;p14"/>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1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3"/>
        <p:cNvGrpSpPr/>
        <p:nvPr/>
      </p:nvGrpSpPr>
      <p:grpSpPr>
        <a:xfrm>
          <a:off x="0" y="0"/>
          <a:ext cx="0" cy="0"/>
          <a:chOff x="0" y="0"/>
          <a:chExt cx="0" cy="0"/>
        </a:xfrm>
      </p:grpSpPr>
      <p:sp>
        <p:nvSpPr>
          <p:cNvPr id="64" name="Google Shape;64;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66" name="Google Shape;66;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7" name="Google Shape;67;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chemeClr val="accent1"/>
              </a:buClr>
              <a:buSzPts val="1200"/>
              <a:buChar char="●"/>
              <a:defRPr>
                <a:solidFill>
                  <a:schemeClr val="accent1"/>
                </a:solidFill>
              </a:defRPr>
            </a:lvl1pPr>
            <a:lvl2pPr marL="914400" lvl="1" indent="-304800">
              <a:spcBef>
                <a:spcPts val="500"/>
              </a:spcBef>
              <a:spcAft>
                <a:spcPts val="0"/>
              </a:spcAft>
              <a:buClr>
                <a:schemeClr val="accent1"/>
              </a:buClr>
              <a:buSzPts val="1200"/>
              <a:buChar char="○"/>
              <a:defRPr>
                <a:solidFill>
                  <a:schemeClr val="accent1"/>
                </a:solidFill>
              </a:defRPr>
            </a:lvl2pPr>
            <a:lvl3pPr marL="1371600" lvl="2" indent="-304800">
              <a:spcBef>
                <a:spcPts val="500"/>
              </a:spcBef>
              <a:spcAft>
                <a:spcPts val="0"/>
              </a:spcAft>
              <a:buClr>
                <a:schemeClr val="accent1"/>
              </a:buClr>
              <a:buSzPts val="1200"/>
              <a:buChar char="■"/>
              <a:defRPr>
                <a:solidFill>
                  <a:schemeClr val="accent1"/>
                </a:solidFill>
              </a:defRPr>
            </a:lvl3pPr>
            <a:lvl4pPr marL="1828800" lvl="3" indent="-304800">
              <a:spcBef>
                <a:spcPts val="500"/>
              </a:spcBef>
              <a:spcAft>
                <a:spcPts val="0"/>
              </a:spcAft>
              <a:buClr>
                <a:schemeClr val="accent1"/>
              </a:buClr>
              <a:buSzPts val="1200"/>
              <a:buChar char="●"/>
              <a:defRPr>
                <a:solidFill>
                  <a:schemeClr val="accent1"/>
                </a:solidFill>
              </a:defRPr>
            </a:lvl4pPr>
            <a:lvl5pPr marL="2286000" lvl="4" indent="-304800">
              <a:spcBef>
                <a:spcPts val="500"/>
              </a:spcBef>
              <a:spcAft>
                <a:spcPts val="0"/>
              </a:spcAft>
              <a:buClr>
                <a:schemeClr val="accent1"/>
              </a:buClr>
              <a:buSzPts val="1200"/>
              <a:buChar char="○"/>
              <a:defRPr>
                <a:solidFill>
                  <a:schemeClr val="accent1"/>
                </a:solidFill>
              </a:defRPr>
            </a:lvl5pPr>
            <a:lvl6pPr marL="2743200" lvl="5" indent="-304800">
              <a:spcBef>
                <a:spcPts val="500"/>
              </a:spcBef>
              <a:spcAft>
                <a:spcPts val="0"/>
              </a:spcAft>
              <a:buClr>
                <a:schemeClr val="accent1"/>
              </a:buClr>
              <a:buSzPts val="1200"/>
              <a:buChar char="■"/>
              <a:defRPr>
                <a:solidFill>
                  <a:schemeClr val="accent1"/>
                </a:solidFill>
              </a:defRPr>
            </a:lvl6pPr>
            <a:lvl7pPr marL="3200400" lvl="6" indent="-304800">
              <a:spcBef>
                <a:spcPts val="500"/>
              </a:spcBef>
              <a:spcAft>
                <a:spcPts val="0"/>
              </a:spcAft>
              <a:buClr>
                <a:schemeClr val="accent1"/>
              </a:buClr>
              <a:buSzPts val="1200"/>
              <a:buChar char="●"/>
              <a:defRPr>
                <a:solidFill>
                  <a:schemeClr val="accent1"/>
                </a:solidFill>
              </a:defRPr>
            </a:lvl7pPr>
            <a:lvl8pPr marL="3657600" lvl="7" indent="-304800">
              <a:spcBef>
                <a:spcPts val="500"/>
              </a:spcBef>
              <a:spcAft>
                <a:spcPts val="0"/>
              </a:spcAft>
              <a:buClr>
                <a:schemeClr val="accent1"/>
              </a:buClr>
              <a:buSzPts val="1200"/>
              <a:buChar char="○"/>
              <a:defRPr>
                <a:solidFill>
                  <a:schemeClr val="accent1"/>
                </a:solidFill>
              </a:defRPr>
            </a:lvl8pPr>
            <a:lvl9pPr marL="4114800" lvl="8" indent="-304800">
              <a:spcBef>
                <a:spcPts val="500"/>
              </a:spcBef>
              <a:spcAft>
                <a:spcPts val="500"/>
              </a:spcAft>
              <a:buClr>
                <a:schemeClr val="accent1"/>
              </a:buClr>
              <a:buSzPts val="1200"/>
              <a:buChar char="■"/>
              <a:defRPr>
                <a:solidFill>
                  <a:schemeClr val="accent1"/>
                </a:solidFill>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mage">
  <p:cSld name="TITLE_1">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42900" y="452925"/>
            <a:ext cx="3544800" cy="4116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17"/>
          <p:cNvSpPr/>
          <p:nvPr/>
        </p:nvSpPr>
        <p:spPr>
          <a:xfrm>
            <a:off x="4797600" y="685800"/>
            <a:ext cx="3432000" cy="3432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72" name="Google Shape;72;p17"/>
          <p:cNvSpPr>
            <a:spLocks noGrp="1"/>
          </p:cNvSpPr>
          <p:nvPr>
            <p:ph type="pic" idx="2"/>
          </p:nvPr>
        </p:nvSpPr>
        <p:spPr>
          <a:xfrm>
            <a:off x="4582800" y="1099500"/>
            <a:ext cx="3233100" cy="3233100"/>
          </a:xfrm>
          <a:prstGeom prst="rect">
            <a:avLst/>
          </a:prstGeom>
          <a:noFill/>
          <a:ln>
            <a:noFill/>
          </a:ln>
        </p:spPr>
      </p:sp>
      <p:sp>
        <p:nvSpPr>
          <p:cNvPr id="73" name="Google Shape;73;p1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7"/>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ody and image">
  <p:cSld name="TITLE_1_1">
    <p:spTree>
      <p:nvGrpSpPr>
        <p:cNvPr id="1" name="Shape 75"/>
        <p:cNvGrpSpPr/>
        <p:nvPr/>
      </p:nvGrpSpPr>
      <p:grpSpPr>
        <a:xfrm>
          <a:off x="0" y="0"/>
          <a:ext cx="0" cy="0"/>
          <a:chOff x="0" y="0"/>
          <a:chExt cx="0" cy="0"/>
        </a:xfrm>
      </p:grpSpPr>
      <p:sp>
        <p:nvSpPr>
          <p:cNvPr id="76" name="Google Shape;76;p18"/>
          <p:cNvSpPr/>
          <p:nvPr/>
        </p:nvSpPr>
        <p:spPr>
          <a:xfrm>
            <a:off x="4797600" y="685800"/>
            <a:ext cx="3432000" cy="3432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77" name="Google Shape;77;p18"/>
          <p:cNvSpPr>
            <a:spLocks noGrp="1"/>
          </p:cNvSpPr>
          <p:nvPr>
            <p:ph type="pic" idx="2"/>
          </p:nvPr>
        </p:nvSpPr>
        <p:spPr>
          <a:xfrm>
            <a:off x="4582800" y="1099500"/>
            <a:ext cx="3233100" cy="3233100"/>
          </a:xfrm>
          <a:prstGeom prst="rect">
            <a:avLst/>
          </a:prstGeom>
          <a:noFill/>
          <a:ln>
            <a:noFill/>
          </a:ln>
        </p:spPr>
      </p:sp>
      <p:sp>
        <p:nvSpPr>
          <p:cNvPr id="78" name="Google Shape;78;p18"/>
          <p:cNvSpPr txBox="1">
            <a:spLocks noGrp="1"/>
          </p:cNvSpPr>
          <p:nvPr>
            <p:ph type="body" idx="1"/>
          </p:nvPr>
        </p:nvSpPr>
        <p:spPr>
          <a:xfrm>
            <a:off x="342975" y="2630575"/>
            <a:ext cx="3752700" cy="1938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79" name="Google Shape;79;p18"/>
          <p:cNvSpPr txBox="1">
            <a:spLocks noGrp="1"/>
          </p:cNvSpPr>
          <p:nvPr>
            <p:ph type="title"/>
          </p:nvPr>
        </p:nvSpPr>
        <p:spPr>
          <a:xfrm>
            <a:off x="342900" y="452925"/>
            <a:ext cx="3752700" cy="2051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0" name="Google Shape;80;p18"/>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8"/>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spTree>
      <p:nvGrpSpPr>
        <p:cNvPr id="1" name="Shape 82"/>
        <p:cNvGrpSpPr/>
        <p:nvPr/>
      </p:nvGrpSpPr>
      <p:grpSpPr>
        <a:xfrm>
          <a:off x="0" y="0"/>
          <a:ext cx="0" cy="0"/>
          <a:chOff x="0" y="0"/>
          <a:chExt cx="0" cy="0"/>
        </a:xfrm>
      </p:grpSpPr>
      <p:sp>
        <p:nvSpPr>
          <p:cNvPr id="83" name="Google Shape;83;p19"/>
          <p:cNvSpPr txBox="1">
            <a:spLocks noGrp="1"/>
          </p:cNvSpPr>
          <p:nvPr>
            <p:ph type="subTitle" idx="1"/>
          </p:nvPr>
        </p:nvSpPr>
        <p:spPr>
          <a:xfrm>
            <a:off x="4582900" y="1058100"/>
            <a:ext cx="1047600" cy="30273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84" name="Google Shape;84;p19"/>
          <p:cNvSpPr txBox="1">
            <a:spLocks noGrp="1"/>
          </p:cNvSpPr>
          <p:nvPr>
            <p:ph type="subTitle" idx="2"/>
          </p:nvPr>
        </p:nvSpPr>
        <p:spPr>
          <a:xfrm>
            <a:off x="6284500" y="1058100"/>
            <a:ext cx="2402400" cy="30273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85" name="Google Shape;85;p19"/>
          <p:cNvSpPr txBox="1">
            <a:spLocks noGrp="1"/>
          </p:cNvSpPr>
          <p:nvPr>
            <p:ph type="subTitle" idx="3"/>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86" name="Google Shape;86;p19"/>
          <p:cNvSpPr txBox="1">
            <a:spLocks noGrp="1"/>
          </p:cNvSpPr>
          <p:nvPr>
            <p:ph type="title"/>
          </p:nvPr>
        </p:nvSpPr>
        <p:spPr>
          <a:xfrm>
            <a:off x="342900" y="1817100"/>
            <a:ext cx="3650700" cy="1509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87" name="Google Shape;87;p19"/>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9"/>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section title and description">
  <p:cSld name="SECTION_HEADER_1">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342900" y="1817100"/>
            <a:ext cx="3650700" cy="1509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91" name="Google Shape;91;p20"/>
          <p:cNvSpPr txBox="1">
            <a:spLocks noGrp="1"/>
          </p:cNvSpPr>
          <p:nvPr>
            <p:ph type="subTitle" idx="1"/>
          </p:nvPr>
        </p:nvSpPr>
        <p:spPr>
          <a:xfrm>
            <a:off x="4582900" y="1058100"/>
            <a:ext cx="4104000" cy="30273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92" name="Google Shape;92;p20"/>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20"/>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big idea with image" type="tx">
  <p:cSld name="TITLE_AND_BODY">
    <p:spTree>
      <p:nvGrpSpPr>
        <p:cNvPr id="1" name="Shape 101"/>
        <p:cNvGrpSpPr/>
        <p:nvPr/>
      </p:nvGrpSpPr>
      <p:grpSpPr>
        <a:xfrm>
          <a:off x="0" y="0"/>
          <a:ext cx="0" cy="0"/>
          <a:chOff x="0" y="0"/>
          <a:chExt cx="0" cy="0"/>
        </a:xfrm>
      </p:grpSpPr>
      <p:sp>
        <p:nvSpPr>
          <p:cNvPr id="102" name="Google Shape;102;p22"/>
          <p:cNvSpPr txBox="1">
            <a:spLocks noGrp="1"/>
          </p:cNvSpPr>
          <p:nvPr>
            <p:ph type="title"/>
          </p:nvPr>
        </p:nvSpPr>
        <p:spPr>
          <a:xfrm>
            <a:off x="1223925" y="457200"/>
            <a:ext cx="3435000" cy="1859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03" name="Google Shape;103;p22"/>
          <p:cNvSpPr txBox="1">
            <a:spLocks noGrp="1"/>
          </p:cNvSpPr>
          <p:nvPr>
            <p:ph type="subTitle" idx="1"/>
          </p:nvPr>
        </p:nvSpPr>
        <p:spPr>
          <a:xfrm>
            <a:off x="5239600" y="871784"/>
            <a:ext cx="3447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04" name="Google Shape;104;p22"/>
          <p:cNvSpPr txBox="1">
            <a:spLocks noGrp="1"/>
          </p:cNvSpPr>
          <p:nvPr>
            <p:ph type="body" idx="2"/>
          </p:nvPr>
        </p:nvSpPr>
        <p:spPr>
          <a:xfrm>
            <a:off x="4937300" y="1290250"/>
            <a:ext cx="2875500" cy="282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05" name="Google Shape;105;p22"/>
          <p:cNvSpPr txBox="1">
            <a:spLocks noGrp="1"/>
          </p:cNvSpPr>
          <p:nvPr>
            <p:ph type="subTitle" idx="3"/>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06" name="Google Shape;106;p22"/>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22"/>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952">
          <p15:clr>
            <a:srgbClr val="E46962"/>
          </p15:clr>
        </p15:guide>
        <p15:guide id="2" orient="horz" pos="259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big ideas with image">
  <p:cSld name="TITLE_AND_BODY_1">
    <p:spTree>
      <p:nvGrpSpPr>
        <p:cNvPr id="1" name="Shape 108"/>
        <p:cNvGrpSpPr/>
        <p:nvPr/>
      </p:nvGrpSpPr>
      <p:grpSpPr>
        <a:xfrm>
          <a:off x="0" y="0"/>
          <a:ext cx="0" cy="0"/>
          <a:chOff x="0" y="0"/>
          <a:chExt cx="0" cy="0"/>
        </a:xfrm>
      </p:grpSpPr>
      <p:sp>
        <p:nvSpPr>
          <p:cNvPr id="109" name="Google Shape;109;p23"/>
          <p:cNvSpPr txBox="1">
            <a:spLocks noGrp="1"/>
          </p:cNvSpPr>
          <p:nvPr>
            <p:ph type="subTitle" idx="1"/>
          </p:nvPr>
        </p:nvSpPr>
        <p:spPr>
          <a:xfrm>
            <a:off x="5239600" y="871784"/>
            <a:ext cx="34611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10" name="Google Shape;110;p23"/>
          <p:cNvSpPr txBox="1">
            <a:spLocks noGrp="1"/>
          </p:cNvSpPr>
          <p:nvPr>
            <p:ph type="body" idx="2"/>
          </p:nvPr>
        </p:nvSpPr>
        <p:spPr>
          <a:xfrm>
            <a:off x="4937300" y="1290250"/>
            <a:ext cx="3748200" cy="61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11" name="Google Shape;111;p23"/>
          <p:cNvSpPr txBox="1">
            <a:spLocks noGrp="1"/>
          </p:cNvSpPr>
          <p:nvPr>
            <p:ph type="subTitle" idx="3"/>
          </p:nvPr>
        </p:nvSpPr>
        <p:spPr>
          <a:xfrm>
            <a:off x="5239600" y="1997709"/>
            <a:ext cx="34611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12" name="Google Shape;112;p23"/>
          <p:cNvSpPr txBox="1">
            <a:spLocks noGrp="1"/>
          </p:cNvSpPr>
          <p:nvPr>
            <p:ph type="body" idx="4"/>
          </p:nvPr>
        </p:nvSpPr>
        <p:spPr>
          <a:xfrm>
            <a:off x="4937300" y="2416175"/>
            <a:ext cx="3748200" cy="61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13" name="Google Shape;113;p23"/>
          <p:cNvSpPr txBox="1">
            <a:spLocks noGrp="1"/>
          </p:cNvSpPr>
          <p:nvPr>
            <p:ph type="subTitle" idx="5"/>
          </p:nvPr>
        </p:nvSpPr>
        <p:spPr>
          <a:xfrm>
            <a:off x="5239600" y="3123634"/>
            <a:ext cx="34611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14" name="Google Shape;114;p23"/>
          <p:cNvSpPr txBox="1">
            <a:spLocks noGrp="1"/>
          </p:cNvSpPr>
          <p:nvPr>
            <p:ph type="body" idx="6"/>
          </p:nvPr>
        </p:nvSpPr>
        <p:spPr>
          <a:xfrm>
            <a:off x="4937300" y="3542100"/>
            <a:ext cx="3748200" cy="57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15" name="Google Shape;115;p23"/>
          <p:cNvSpPr txBox="1">
            <a:spLocks noGrp="1"/>
          </p:cNvSpPr>
          <p:nvPr>
            <p:ph type="title"/>
          </p:nvPr>
        </p:nvSpPr>
        <p:spPr>
          <a:xfrm>
            <a:off x="1223925" y="457200"/>
            <a:ext cx="3435000" cy="1859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a:endParaRPr/>
          </a:p>
        </p:txBody>
      </p:sp>
      <p:sp>
        <p:nvSpPr>
          <p:cNvPr id="116" name="Google Shape;116;p23"/>
          <p:cNvSpPr txBox="1">
            <a:spLocks noGrp="1"/>
          </p:cNvSpPr>
          <p:nvPr>
            <p:ph type="subTitle" idx="7"/>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17" name="Google Shape;117;p23"/>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3"/>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type="twoColTx">
  <p:cSld name="TITLE_AND_TWO_COLUMNS">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42900" y="2506825"/>
            <a:ext cx="8343900" cy="1348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1" name="Google Shape;121;p24"/>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22" name="Google Shape;122;p2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4"/>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mall image with footer" type="titleOnly">
  <p:cSld name="TITLE_ONLY">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42900" y="457200"/>
            <a:ext cx="5343600" cy="4111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26" name="Google Shape;126;p25"/>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27" name="Google Shape;127;p25"/>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25"/>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736">
          <p15:clr>
            <a:srgbClr val="E46962"/>
          </p15:clr>
        </p15:guide>
        <p15:guide id="2" pos="5184">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ONE_COLUMN_TEXT">
    <p:bg>
      <p:bgPr>
        <a:solidFill>
          <a:schemeClr val="dk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hasCustomPrompt="1"/>
          </p:nvPr>
        </p:nvSpPr>
        <p:spPr>
          <a:xfrm>
            <a:off x="-2143950" y="25"/>
            <a:ext cx="11207700" cy="51435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5000"/>
              <a:buNone/>
              <a:defRPr sz="35000">
                <a:solidFill>
                  <a:schemeClr val="lt1"/>
                </a:solidFill>
              </a:defRPr>
            </a:lvl1pPr>
            <a:lvl2pPr lvl="1" algn="r">
              <a:spcBef>
                <a:spcPts val="0"/>
              </a:spcBef>
              <a:spcAft>
                <a:spcPts val="0"/>
              </a:spcAft>
              <a:buClr>
                <a:schemeClr val="lt1"/>
              </a:buClr>
              <a:buSzPts val="20000"/>
              <a:buNone/>
              <a:defRPr sz="20000">
                <a:solidFill>
                  <a:schemeClr val="lt1"/>
                </a:solidFill>
              </a:defRPr>
            </a:lvl2pPr>
            <a:lvl3pPr lvl="2" algn="r">
              <a:spcBef>
                <a:spcPts val="0"/>
              </a:spcBef>
              <a:spcAft>
                <a:spcPts val="0"/>
              </a:spcAft>
              <a:buClr>
                <a:schemeClr val="lt1"/>
              </a:buClr>
              <a:buSzPts val="20000"/>
              <a:buNone/>
              <a:defRPr sz="20000">
                <a:solidFill>
                  <a:schemeClr val="lt1"/>
                </a:solidFill>
              </a:defRPr>
            </a:lvl3pPr>
            <a:lvl4pPr lvl="3" algn="r">
              <a:spcBef>
                <a:spcPts val="0"/>
              </a:spcBef>
              <a:spcAft>
                <a:spcPts val="0"/>
              </a:spcAft>
              <a:buClr>
                <a:schemeClr val="lt1"/>
              </a:buClr>
              <a:buSzPts val="20000"/>
              <a:buNone/>
              <a:defRPr sz="20000">
                <a:solidFill>
                  <a:schemeClr val="lt1"/>
                </a:solidFill>
              </a:defRPr>
            </a:lvl4pPr>
            <a:lvl5pPr lvl="4" algn="r">
              <a:spcBef>
                <a:spcPts val="0"/>
              </a:spcBef>
              <a:spcAft>
                <a:spcPts val="0"/>
              </a:spcAft>
              <a:buClr>
                <a:schemeClr val="lt1"/>
              </a:buClr>
              <a:buSzPts val="20000"/>
              <a:buNone/>
              <a:defRPr sz="20000">
                <a:solidFill>
                  <a:schemeClr val="lt1"/>
                </a:solidFill>
              </a:defRPr>
            </a:lvl5pPr>
            <a:lvl6pPr lvl="5" algn="r">
              <a:spcBef>
                <a:spcPts val="0"/>
              </a:spcBef>
              <a:spcAft>
                <a:spcPts val="0"/>
              </a:spcAft>
              <a:buClr>
                <a:schemeClr val="lt1"/>
              </a:buClr>
              <a:buSzPts val="20000"/>
              <a:buNone/>
              <a:defRPr sz="20000">
                <a:solidFill>
                  <a:schemeClr val="lt1"/>
                </a:solidFill>
              </a:defRPr>
            </a:lvl6pPr>
            <a:lvl7pPr lvl="6" algn="r">
              <a:spcBef>
                <a:spcPts val="0"/>
              </a:spcBef>
              <a:spcAft>
                <a:spcPts val="0"/>
              </a:spcAft>
              <a:buClr>
                <a:schemeClr val="lt1"/>
              </a:buClr>
              <a:buSzPts val="20000"/>
              <a:buNone/>
              <a:defRPr sz="20000">
                <a:solidFill>
                  <a:schemeClr val="lt1"/>
                </a:solidFill>
              </a:defRPr>
            </a:lvl7pPr>
            <a:lvl8pPr lvl="7" algn="r">
              <a:spcBef>
                <a:spcPts val="0"/>
              </a:spcBef>
              <a:spcAft>
                <a:spcPts val="0"/>
              </a:spcAft>
              <a:buClr>
                <a:schemeClr val="lt1"/>
              </a:buClr>
              <a:buSzPts val="20000"/>
              <a:buNone/>
              <a:defRPr sz="20000">
                <a:solidFill>
                  <a:schemeClr val="lt1"/>
                </a:solidFill>
              </a:defRPr>
            </a:lvl8pPr>
            <a:lvl9pPr lvl="8" algn="r">
              <a:spcBef>
                <a:spcPts val="0"/>
              </a:spcBef>
              <a:spcAft>
                <a:spcPts val="0"/>
              </a:spcAft>
              <a:buClr>
                <a:schemeClr val="lt1"/>
              </a:buClr>
              <a:buSzPts val="20000"/>
              <a:buNone/>
              <a:defRPr sz="20000">
                <a:solidFill>
                  <a:schemeClr val="lt1"/>
                </a:solidFill>
              </a:defRPr>
            </a:lvl9pPr>
          </a:lstStyle>
          <a:p>
            <a:r>
              <a:t>xx%</a:t>
            </a:r>
          </a:p>
        </p:txBody>
      </p:sp>
      <p:sp>
        <p:nvSpPr>
          <p:cNvPr id="131" name="Google Shape;131;p26"/>
          <p:cNvSpPr txBox="1">
            <a:spLocks noGrp="1"/>
          </p:cNvSpPr>
          <p:nvPr>
            <p:ph type="body" idx="1"/>
          </p:nvPr>
        </p:nvSpPr>
        <p:spPr>
          <a:xfrm>
            <a:off x="342900" y="452925"/>
            <a:ext cx="2859300" cy="60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6"/>
              </a:buClr>
              <a:buSzPts val="1200"/>
              <a:buFont typeface="IBM Plex Sans Light"/>
              <a:buChar char="●"/>
              <a:defRPr>
                <a:solidFill>
                  <a:schemeClr val="accent6"/>
                </a:solidFill>
              </a:defRPr>
            </a:lvl1pPr>
            <a:lvl2pPr marL="914400" lvl="1" indent="-304800">
              <a:spcBef>
                <a:spcPts val="500"/>
              </a:spcBef>
              <a:spcAft>
                <a:spcPts val="0"/>
              </a:spcAft>
              <a:buClr>
                <a:schemeClr val="accent6"/>
              </a:buClr>
              <a:buSzPts val="1200"/>
              <a:buFont typeface="IBM Plex Sans Light"/>
              <a:buChar char="○"/>
              <a:defRPr>
                <a:solidFill>
                  <a:schemeClr val="accent6"/>
                </a:solidFill>
              </a:defRPr>
            </a:lvl2pPr>
            <a:lvl3pPr marL="1371600" lvl="2" indent="-304800">
              <a:spcBef>
                <a:spcPts val="500"/>
              </a:spcBef>
              <a:spcAft>
                <a:spcPts val="0"/>
              </a:spcAft>
              <a:buClr>
                <a:schemeClr val="accent6"/>
              </a:buClr>
              <a:buSzPts val="1200"/>
              <a:buFont typeface="IBM Plex Sans Light"/>
              <a:buChar char="■"/>
              <a:defRPr>
                <a:solidFill>
                  <a:schemeClr val="accent6"/>
                </a:solidFill>
              </a:defRPr>
            </a:lvl3pPr>
            <a:lvl4pPr marL="1828800" lvl="3" indent="-304800">
              <a:spcBef>
                <a:spcPts val="500"/>
              </a:spcBef>
              <a:spcAft>
                <a:spcPts val="0"/>
              </a:spcAft>
              <a:buClr>
                <a:schemeClr val="accent6"/>
              </a:buClr>
              <a:buSzPts val="1200"/>
              <a:buFont typeface="IBM Plex Sans Light"/>
              <a:buChar char="●"/>
              <a:defRPr>
                <a:solidFill>
                  <a:schemeClr val="accent6"/>
                </a:solidFill>
              </a:defRPr>
            </a:lvl4pPr>
            <a:lvl5pPr marL="2286000" lvl="4" indent="-304800">
              <a:spcBef>
                <a:spcPts val="500"/>
              </a:spcBef>
              <a:spcAft>
                <a:spcPts val="0"/>
              </a:spcAft>
              <a:buClr>
                <a:schemeClr val="accent6"/>
              </a:buClr>
              <a:buSzPts val="1200"/>
              <a:buFont typeface="IBM Plex Sans Light"/>
              <a:buChar char="○"/>
              <a:defRPr>
                <a:solidFill>
                  <a:schemeClr val="accent6"/>
                </a:solidFill>
              </a:defRPr>
            </a:lvl5pPr>
            <a:lvl6pPr marL="2743200" lvl="5" indent="-304800">
              <a:spcBef>
                <a:spcPts val="500"/>
              </a:spcBef>
              <a:spcAft>
                <a:spcPts val="0"/>
              </a:spcAft>
              <a:buClr>
                <a:schemeClr val="accent6"/>
              </a:buClr>
              <a:buSzPts val="1200"/>
              <a:buFont typeface="IBM Plex Sans Light"/>
              <a:buChar char="■"/>
              <a:defRPr>
                <a:solidFill>
                  <a:schemeClr val="accent6"/>
                </a:solidFill>
              </a:defRPr>
            </a:lvl6pPr>
            <a:lvl7pPr marL="3200400" lvl="6" indent="-304800">
              <a:spcBef>
                <a:spcPts val="500"/>
              </a:spcBef>
              <a:spcAft>
                <a:spcPts val="0"/>
              </a:spcAft>
              <a:buClr>
                <a:schemeClr val="accent6"/>
              </a:buClr>
              <a:buSzPts val="1200"/>
              <a:buFont typeface="IBM Plex Sans Light"/>
              <a:buChar char="●"/>
              <a:defRPr>
                <a:solidFill>
                  <a:schemeClr val="accent6"/>
                </a:solidFill>
              </a:defRPr>
            </a:lvl7pPr>
            <a:lvl8pPr marL="3657600" lvl="7" indent="-304800">
              <a:spcBef>
                <a:spcPts val="500"/>
              </a:spcBef>
              <a:spcAft>
                <a:spcPts val="0"/>
              </a:spcAft>
              <a:buClr>
                <a:schemeClr val="accent6"/>
              </a:buClr>
              <a:buSzPts val="1200"/>
              <a:buFont typeface="IBM Plex Sans Light"/>
              <a:buChar char="○"/>
              <a:defRPr>
                <a:solidFill>
                  <a:schemeClr val="accent6"/>
                </a:solidFill>
              </a:defRPr>
            </a:lvl8pPr>
            <a:lvl9pPr marL="4114800" lvl="8" indent="-304800">
              <a:spcBef>
                <a:spcPts val="500"/>
              </a:spcBef>
              <a:spcAft>
                <a:spcPts val="500"/>
              </a:spcAft>
              <a:buClr>
                <a:schemeClr val="accent6"/>
              </a:buClr>
              <a:buSzPts val="1200"/>
              <a:buFont typeface="IBM Plex Sans Light"/>
              <a:buChar char="■"/>
              <a:defRPr>
                <a:solidFill>
                  <a:schemeClr val="accent6"/>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subtitle, body and images">
  <p:cSld name="MAIN_POINT">
    <p:spTree>
      <p:nvGrpSpPr>
        <p:cNvPr id="1" name="Shape 132"/>
        <p:cNvGrpSpPr/>
        <p:nvPr/>
      </p:nvGrpSpPr>
      <p:grpSpPr>
        <a:xfrm>
          <a:off x="0" y="0"/>
          <a:ext cx="0" cy="0"/>
          <a:chOff x="0" y="0"/>
          <a:chExt cx="0" cy="0"/>
        </a:xfrm>
      </p:grpSpPr>
      <p:sp>
        <p:nvSpPr>
          <p:cNvPr id="133" name="Google Shape;133;p27"/>
          <p:cNvSpPr>
            <a:spLocks noGrp="1"/>
          </p:cNvSpPr>
          <p:nvPr>
            <p:ph type="pic" idx="2"/>
          </p:nvPr>
        </p:nvSpPr>
        <p:spPr>
          <a:xfrm>
            <a:off x="6708900" y="457200"/>
            <a:ext cx="1977900" cy="1977900"/>
          </a:xfrm>
          <a:prstGeom prst="rect">
            <a:avLst/>
          </a:prstGeom>
          <a:noFill/>
          <a:ln>
            <a:noFill/>
          </a:ln>
        </p:spPr>
      </p:sp>
      <p:sp>
        <p:nvSpPr>
          <p:cNvPr id="134" name="Google Shape;134;p27"/>
          <p:cNvSpPr>
            <a:spLocks noGrp="1"/>
          </p:cNvSpPr>
          <p:nvPr>
            <p:ph type="pic" idx="3"/>
          </p:nvPr>
        </p:nvSpPr>
        <p:spPr>
          <a:xfrm>
            <a:off x="6708900" y="2591100"/>
            <a:ext cx="1977900" cy="1977900"/>
          </a:xfrm>
          <a:prstGeom prst="rect">
            <a:avLst/>
          </a:prstGeom>
          <a:noFill/>
          <a:ln>
            <a:noFill/>
          </a:ln>
        </p:spPr>
      </p:sp>
      <p:sp>
        <p:nvSpPr>
          <p:cNvPr id="135" name="Google Shape;135;p27"/>
          <p:cNvSpPr txBox="1">
            <a:spLocks noGrp="1"/>
          </p:cNvSpPr>
          <p:nvPr>
            <p:ph type="subTitle" idx="1"/>
          </p:nvPr>
        </p:nvSpPr>
        <p:spPr>
          <a:xfrm>
            <a:off x="645275" y="551372"/>
            <a:ext cx="17721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36" name="Google Shape;136;p27"/>
          <p:cNvSpPr txBox="1">
            <a:spLocks noGrp="1"/>
          </p:cNvSpPr>
          <p:nvPr>
            <p:ph type="subTitle" idx="4"/>
          </p:nvPr>
        </p:nvSpPr>
        <p:spPr>
          <a:xfrm>
            <a:off x="2417375" y="551375"/>
            <a:ext cx="37512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37" name="Google Shape;137;p27"/>
          <p:cNvSpPr txBox="1">
            <a:spLocks noGrp="1"/>
          </p:cNvSpPr>
          <p:nvPr>
            <p:ph type="body" idx="5"/>
          </p:nvPr>
        </p:nvSpPr>
        <p:spPr>
          <a:xfrm>
            <a:off x="342975" y="969850"/>
            <a:ext cx="4876200" cy="1465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38" name="Google Shape;138;p27"/>
          <p:cNvSpPr txBox="1">
            <a:spLocks noGrp="1"/>
          </p:cNvSpPr>
          <p:nvPr>
            <p:ph type="subTitle" idx="6"/>
          </p:nvPr>
        </p:nvSpPr>
        <p:spPr>
          <a:xfrm>
            <a:off x="645275" y="2605522"/>
            <a:ext cx="17721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39" name="Google Shape;139;p27"/>
          <p:cNvSpPr txBox="1">
            <a:spLocks noGrp="1"/>
          </p:cNvSpPr>
          <p:nvPr>
            <p:ph type="subTitle" idx="7"/>
          </p:nvPr>
        </p:nvSpPr>
        <p:spPr>
          <a:xfrm>
            <a:off x="2417375" y="2605525"/>
            <a:ext cx="37512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40" name="Google Shape;140;p27"/>
          <p:cNvSpPr txBox="1">
            <a:spLocks noGrp="1"/>
          </p:cNvSpPr>
          <p:nvPr>
            <p:ph type="body" idx="8"/>
          </p:nvPr>
        </p:nvSpPr>
        <p:spPr>
          <a:xfrm>
            <a:off x="342975" y="3024000"/>
            <a:ext cx="4876200" cy="1465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41" name="Google Shape;141;p27"/>
          <p:cNvSpPr txBox="1">
            <a:spLocks noGrp="1"/>
          </p:cNvSpPr>
          <p:nvPr>
            <p:ph type="subTitle" idx="9"/>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42" name="Google Shape;142;p2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27"/>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big ideas with footer">
  <p:cSld name="CUSTOM">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42900" y="457200"/>
            <a:ext cx="8458200" cy="158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46" name="Google Shape;146;p28"/>
          <p:cNvSpPr txBox="1">
            <a:spLocks noGrp="1"/>
          </p:cNvSpPr>
          <p:nvPr>
            <p:ph type="subTitle" idx="1"/>
          </p:nvPr>
        </p:nvSpPr>
        <p:spPr>
          <a:xfrm>
            <a:off x="645275"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47" name="Google Shape;147;p28"/>
          <p:cNvSpPr txBox="1">
            <a:spLocks noGrp="1"/>
          </p:cNvSpPr>
          <p:nvPr>
            <p:ph type="body" idx="2"/>
          </p:nvPr>
        </p:nvSpPr>
        <p:spPr>
          <a:xfrm>
            <a:off x="342975"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48" name="Google Shape;148;p28"/>
          <p:cNvSpPr txBox="1">
            <a:spLocks noGrp="1"/>
          </p:cNvSpPr>
          <p:nvPr>
            <p:ph type="subTitle" idx="3"/>
          </p:nvPr>
        </p:nvSpPr>
        <p:spPr>
          <a:xfrm>
            <a:off x="3515600"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49" name="Google Shape;149;p28"/>
          <p:cNvSpPr txBox="1">
            <a:spLocks noGrp="1"/>
          </p:cNvSpPr>
          <p:nvPr>
            <p:ph type="body" idx="4"/>
          </p:nvPr>
        </p:nvSpPr>
        <p:spPr>
          <a:xfrm>
            <a:off x="3213300"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50" name="Google Shape;150;p28"/>
          <p:cNvSpPr txBox="1">
            <a:spLocks noGrp="1"/>
          </p:cNvSpPr>
          <p:nvPr>
            <p:ph type="subTitle" idx="5"/>
          </p:nvPr>
        </p:nvSpPr>
        <p:spPr>
          <a:xfrm>
            <a:off x="6385925"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51" name="Google Shape;151;p28"/>
          <p:cNvSpPr txBox="1">
            <a:spLocks noGrp="1"/>
          </p:cNvSpPr>
          <p:nvPr>
            <p:ph type="body" idx="6"/>
          </p:nvPr>
        </p:nvSpPr>
        <p:spPr>
          <a:xfrm>
            <a:off x="6083625"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52" name="Google Shape;152;p28"/>
          <p:cNvSpPr txBox="1">
            <a:spLocks noGrp="1"/>
          </p:cNvSpPr>
          <p:nvPr>
            <p:ph type="subTitle" idx="7"/>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153" name="Google Shape;153;p28"/>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28"/>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10">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42900" y="457200"/>
            <a:ext cx="8458200" cy="158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57" name="Google Shape;157;p29"/>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9"/>
          <p:cNvCxnSpPr/>
          <p:nvPr/>
        </p:nvCxnSpPr>
        <p:spPr>
          <a:xfrm>
            <a:off x="342977" y="2038918"/>
            <a:ext cx="8471100" cy="0"/>
          </a:xfrm>
          <a:prstGeom prst="straightConnector1">
            <a:avLst/>
          </a:prstGeom>
          <a:noFill/>
          <a:ln w="9525" cap="flat" cmpd="sng">
            <a:solidFill>
              <a:schemeClr val="dk1"/>
            </a:solidFill>
            <a:prstDash val="solid"/>
            <a:round/>
            <a:headEnd type="none" w="med" len="med"/>
            <a:tailEnd type="none" w="med" len="med"/>
          </a:ln>
        </p:spPr>
      </p:cxnSp>
      <p:sp>
        <p:nvSpPr>
          <p:cNvPr id="159" name="Google Shape;159;p29"/>
          <p:cNvSpPr/>
          <p:nvPr/>
        </p:nvSpPr>
        <p:spPr>
          <a:xfrm>
            <a:off x="45372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29"/>
          <p:cNvSpPr txBox="1">
            <a:spLocks noGrp="1"/>
          </p:cNvSpPr>
          <p:nvPr>
            <p:ph type="subTitle" idx="1"/>
          </p:nvPr>
        </p:nvSpPr>
        <p:spPr>
          <a:xfrm>
            <a:off x="645275"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61" name="Google Shape;161;p29"/>
          <p:cNvSpPr txBox="1">
            <a:spLocks noGrp="1"/>
          </p:cNvSpPr>
          <p:nvPr>
            <p:ph type="body" idx="2"/>
          </p:nvPr>
        </p:nvSpPr>
        <p:spPr>
          <a:xfrm>
            <a:off x="342975"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cxnSp>
        <p:nvCxnSpPr>
          <p:cNvPr id="162" name="Google Shape;162;p29"/>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sp>
        <p:nvSpPr>
          <p:cNvPr id="163" name="Google Shape;163;p29"/>
          <p:cNvSpPr/>
          <p:nvPr/>
        </p:nvSpPr>
        <p:spPr>
          <a:xfrm>
            <a:off x="3324052"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29"/>
          <p:cNvSpPr txBox="1">
            <a:spLocks noGrp="1"/>
          </p:cNvSpPr>
          <p:nvPr>
            <p:ph type="subTitle" idx="3"/>
          </p:nvPr>
        </p:nvSpPr>
        <p:spPr>
          <a:xfrm>
            <a:off x="3515600"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65" name="Google Shape;165;p29"/>
          <p:cNvSpPr txBox="1">
            <a:spLocks noGrp="1"/>
          </p:cNvSpPr>
          <p:nvPr>
            <p:ph type="body" idx="4"/>
          </p:nvPr>
        </p:nvSpPr>
        <p:spPr>
          <a:xfrm>
            <a:off x="3213300"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66" name="Google Shape;166;p29"/>
          <p:cNvSpPr/>
          <p:nvPr/>
        </p:nvSpPr>
        <p:spPr>
          <a:xfrm>
            <a:off x="619437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29"/>
          <p:cNvSpPr txBox="1">
            <a:spLocks noGrp="1"/>
          </p:cNvSpPr>
          <p:nvPr>
            <p:ph type="subTitle" idx="5"/>
          </p:nvPr>
        </p:nvSpPr>
        <p:spPr>
          <a:xfrm>
            <a:off x="6385925" y="2291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68" name="Google Shape;168;p29"/>
          <p:cNvSpPr txBox="1">
            <a:spLocks noGrp="1"/>
          </p:cNvSpPr>
          <p:nvPr>
            <p:ph type="body" idx="6"/>
          </p:nvPr>
        </p:nvSpPr>
        <p:spPr>
          <a:xfrm>
            <a:off x="6083625" y="2710450"/>
            <a:ext cx="27174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69" name="Google Shape;169;p29"/>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29"/>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big ideas">
  <p:cSld name="CUSTOM_6_1">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42900" y="457200"/>
            <a:ext cx="8458200" cy="158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73" name="Google Shape;173;p30"/>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30"/>
          <p:cNvCxnSpPr/>
          <p:nvPr/>
        </p:nvCxnSpPr>
        <p:spPr>
          <a:xfrm>
            <a:off x="342977" y="2038918"/>
            <a:ext cx="8471100" cy="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30"/>
          <p:cNvSpPr/>
          <p:nvPr/>
        </p:nvSpPr>
        <p:spPr>
          <a:xfrm>
            <a:off x="45372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30"/>
          <p:cNvSpPr txBox="1">
            <a:spLocks noGrp="1"/>
          </p:cNvSpPr>
          <p:nvPr>
            <p:ph type="subTitle" idx="1"/>
          </p:nvPr>
        </p:nvSpPr>
        <p:spPr>
          <a:xfrm>
            <a:off x="645275" y="2291984"/>
            <a:ext cx="3621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77" name="Google Shape;177;p30"/>
          <p:cNvSpPr txBox="1">
            <a:spLocks noGrp="1"/>
          </p:cNvSpPr>
          <p:nvPr>
            <p:ph type="body" idx="2"/>
          </p:nvPr>
        </p:nvSpPr>
        <p:spPr>
          <a:xfrm>
            <a:off x="342975" y="2710450"/>
            <a:ext cx="3923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cxnSp>
        <p:nvCxnSpPr>
          <p:cNvPr id="178" name="Google Shape;178;p30"/>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sp>
        <p:nvSpPr>
          <p:cNvPr id="179" name="Google Shape;179;p30"/>
          <p:cNvSpPr/>
          <p:nvPr/>
        </p:nvSpPr>
        <p:spPr>
          <a:xfrm>
            <a:off x="468927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30"/>
          <p:cNvSpPr txBox="1">
            <a:spLocks noGrp="1"/>
          </p:cNvSpPr>
          <p:nvPr>
            <p:ph type="subTitle" idx="3"/>
          </p:nvPr>
        </p:nvSpPr>
        <p:spPr>
          <a:xfrm>
            <a:off x="4880825" y="2291984"/>
            <a:ext cx="3621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81" name="Google Shape;181;p30"/>
          <p:cNvSpPr txBox="1">
            <a:spLocks noGrp="1"/>
          </p:cNvSpPr>
          <p:nvPr>
            <p:ph type="body" idx="4"/>
          </p:nvPr>
        </p:nvSpPr>
        <p:spPr>
          <a:xfrm>
            <a:off x="4578525" y="2710450"/>
            <a:ext cx="3923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82" name="Google Shape;182;p30"/>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30"/>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54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big ideas">
  <p:cSld name="CUSTOM_6_1_1">
    <p:spTree>
      <p:nvGrpSpPr>
        <p:cNvPr id="1" name="Shape 184"/>
        <p:cNvGrpSpPr/>
        <p:nvPr/>
      </p:nvGrpSpPr>
      <p:grpSpPr>
        <a:xfrm>
          <a:off x="0" y="0"/>
          <a:ext cx="0" cy="0"/>
          <a:chOff x="0" y="0"/>
          <a:chExt cx="0" cy="0"/>
        </a:xfrm>
      </p:grpSpPr>
      <p:sp>
        <p:nvSpPr>
          <p:cNvPr id="185" name="Google Shape;185;p31"/>
          <p:cNvSpPr txBox="1">
            <a:spLocks noGrp="1"/>
          </p:cNvSpPr>
          <p:nvPr>
            <p:ph type="body" idx="1"/>
          </p:nvPr>
        </p:nvSpPr>
        <p:spPr>
          <a:xfrm>
            <a:off x="6696350" y="2710450"/>
            <a:ext cx="1889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86" name="Google Shape;186;p31"/>
          <p:cNvSpPr txBox="1">
            <a:spLocks noGrp="1"/>
          </p:cNvSpPr>
          <p:nvPr>
            <p:ph type="title"/>
          </p:nvPr>
        </p:nvSpPr>
        <p:spPr>
          <a:xfrm>
            <a:off x="342900" y="457200"/>
            <a:ext cx="8458200" cy="158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187" name="Google Shape;187;p31"/>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31"/>
          <p:cNvCxnSpPr/>
          <p:nvPr/>
        </p:nvCxnSpPr>
        <p:spPr>
          <a:xfrm>
            <a:off x="342977" y="2038918"/>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31"/>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sp>
        <p:nvSpPr>
          <p:cNvPr id="190" name="Google Shape;190;p31"/>
          <p:cNvSpPr/>
          <p:nvPr/>
        </p:nvSpPr>
        <p:spPr>
          <a:xfrm>
            <a:off x="45372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191;p31"/>
          <p:cNvSpPr txBox="1">
            <a:spLocks noGrp="1"/>
          </p:cNvSpPr>
          <p:nvPr>
            <p:ph type="subTitle" idx="2"/>
          </p:nvPr>
        </p:nvSpPr>
        <p:spPr>
          <a:xfrm>
            <a:off x="645275" y="2291984"/>
            <a:ext cx="1587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92" name="Google Shape;192;p31"/>
          <p:cNvSpPr txBox="1">
            <a:spLocks noGrp="1"/>
          </p:cNvSpPr>
          <p:nvPr>
            <p:ph type="body" idx="3"/>
          </p:nvPr>
        </p:nvSpPr>
        <p:spPr>
          <a:xfrm>
            <a:off x="342975" y="2710450"/>
            <a:ext cx="1889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93" name="Google Shape;193;p31"/>
          <p:cNvSpPr/>
          <p:nvPr/>
        </p:nvSpPr>
        <p:spPr>
          <a:xfrm>
            <a:off x="4689277"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31"/>
          <p:cNvSpPr txBox="1">
            <a:spLocks noGrp="1"/>
          </p:cNvSpPr>
          <p:nvPr>
            <p:ph type="subTitle" idx="4"/>
          </p:nvPr>
        </p:nvSpPr>
        <p:spPr>
          <a:xfrm>
            <a:off x="4880825" y="2291984"/>
            <a:ext cx="1587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95" name="Google Shape;195;p31"/>
          <p:cNvSpPr txBox="1">
            <a:spLocks noGrp="1"/>
          </p:cNvSpPr>
          <p:nvPr>
            <p:ph type="body" idx="5"/>
          </p:nvPr>
        </p:nvSpPr>
        <p:spPr>
          <a:xfrm>
            <a:off x="4578525" y="2710450"/>
            <a:ext cx="1889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96" name="Google Shape;196;p31"/>
          <p:cNvSpPr/>
          <p:nvPr/>
        </p:nvSpPr>
        <p:spPr>
          <a:xfrm>
            <a:off x="2571452"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31"/>
          <p:cNvSpPr txBox="1">
            <a:spLocks noGrp="1"/>
          </p:cNvSpPr>
          <p:nvPr>
            <p:ph type="subTitle" idx="6"/>
          </p:nvPr>
        </p:nvSpPr>
        <p:spPr>
          <a:xfrm>
            <a:off x="2763000" y="2291984"/>
            <a:ext cx="1587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198" name="Google Shape;198;p31"/>
          <p:cNvSpPr txBox="1">
            <a:spLocks noGrp="1"/>
          </p:cNvSpPr>
          <p:nvPr>
            <p:ph type="body" idx="7"/>
          </p:nvPr>
        </p:nvSpPr>
        <p:spPr>
          <a:xfrm>
            <a:off x="2460700" y="2710450"/>
            <a:ext cx="1889700" cy="173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199" name="Google Shape;199;p31"/>
          <p:cNvSpPr/>
          <p:nvPr/>
        </p:nvSpPr>
        <p:spPr>
          <a:xfrm>
            <a:off x="6807102" y="2387675"/>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31"/>
          <p:cNvSpPr txBox="1">
            <a:spLocks noGrp="1"/>
          </p:cNvSpPr>
          <p:nvPr>
            <p:ph type="subTitle" idx="8"/>
          </p:nvPr>
        </p:nvSpPr>
        <p:spPr>
          <a:xfrm>
            <a:off x="6998650" y="2291984"/>
            <a:ext cx="1587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01" name="Google Shape;201;p31"/>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31"/>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544">
          <p15:clr>
            <a:srgbClr val="E46962"/>
          </p15:clr>
        </p15:guide>
        <p15:guide id="2" pos="2884">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with footer 1">
  <p:cSld name="CUSTOM_3">
    <p:spTree>
      <p:nvGrpSpPr>
        <p:cNvPr id="1" name="Shape 203"/>
        <p:cNvGrpSpPr/>
        <p:nvPr/>
      </p:nvGrpSpPr>
      <p:grpSpPr>
        <a:xfrm>
          <a:off x="0" y="0"/>
          <a:ext cx="0" cy="0"/>
          <a:chOff x="0" y="0"/>
          <a:chExt cx="0" cy="0"/>
        </a:xfrm>
      </p:grpSpPr>
      <p:sp>
        <p:nvSpPr>
          <p:cNvPr id="204" name="Google Shape;204;p32"/>
          <p:cNvSpPr txBox="1">
            <a:spLocks noGrp="1"/>
          </p:cNvSpPr>
          <p:nvPr>
            <p:ph type="body" idx="1"/>
          </p:nvPr>
        </p:nvSpPr>
        <p:spPr>
          <a:xfrm>
            <a:off x="6129700" y="1058025"/>
            <a:ext cx="2556900" cy="3027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205" name="Google Shape;205;p32"/>
          <p:cNvSpPr txBox="1">
            <a:spLocks noGrp="1"/>
          </p:cNvSpPr>
          <p:nvPr>
            <p:ph type="body" idx="2"/>
          </p:nvPr>
        </p:nvSpPr>
        <p:spPr>
          <a:xfrm>
            <a:off x="4695000" y="1058025"/>
            <a:ext cx="1378200" cy="3027300"/>
          </a:xfrm>
          <a:prstGeom prst="rect">
            <a:avLst/>
          </a:prstGeom>
        </p:spPr>
        <p:txBody>
          <a:bodyPr spcFirstLastPara="1" wrap="square" lIns="91425" tIns="91425" rIns="91425" bIns="91425" anchor="ctr" anchorCtr="0">
            <a:noAutofit/>
          </a:bodyPr>
          <a:lstStyle>
            <a:lvl1pPr marL="457200" lvl="0" indent="-304800" algn="r">
              <a:spcBef>
                <a:spcPts val="0"/>
              </a:spcBef>
              <a:spcAft>
                <a:spcPts val="0"/>
              </a:spcAft>
              <a:buSzPts val="1200"/>
              <a:buChar char="●"/>
              <a:defRPr/>
            </a:lvl1pPr>
            <a:lvl2pPr marL="914400" lvl="1" indent="-304800" algn="r">
              <a:spcBef>
                <a:spcPts val="500"/>
              </a:spcBef>
              <a:spcAft>
                <a:spcPts val="0"/>
              </a:spcAft>
              <a:buSzPts val="1200"/>
              <a:buChar char="○"/>
              <a:defRPr/>
            </a:lvl2pPr>
            <a:lvl3pPr marL="1371600" lvl="2" indent="-304800" algn="r">
              <a:spcBef>
                <a:spcPts val="500"/>
              </a:spcBef>
              <a:spcAft>
                <a:spcPts val="0"/>
              </a:spcAft>
              <a:buSzPts val="1200"/>
              <a:buChar char="■"/>
              <a:defRPr/>
            </a:lvl3pPr>
            <a:lvl4pPr marL="1828800" lvl="3" indent="-304800" algn="r">
              <a:spcBef>
                <a:spcPts val="500"/>
              </a:spcBef>
              <a:spcAft>
                <a:spcPts val="0"/>
              </a:spcAft>
              <a:buSzPts val="1200"/>
              <a:buChar char="●"/>
              <a:defRPr/>
            </a:lvl4pPr>
            <a:lvl5pPr marL="2286000" lvl="4" indent="-304800" algn="r">
              <a:spcBef>
                <a:spcPts val="500"/>
              </a:spcBef>
              <a:spcAft>
                <a:spcPts val="0"/>
              </a:spcAft>
              <a:buSzPts val="1200"/>
              <a:buChar char="○"/>
              <a:defRPr/>
            </a:lvl5pPr>
            <a:lvl6pPr marL="2743200" lvl="5" indent="-304800" algn="r">
              <a:spcBef>
                <a:spcPts val="500"/>
              </a:spcBef>
              <a:spcAft>
                <a:spcPts val="0"/>
              </a:spcAft>
              <a:buSzPts val="1200"/>
              <a:buChar char="■"/>
              <a:defRPr/>
            </a:lvl6pPr>
            <a:lvl7pPr marL="3200400" lvl="6" indent="-304800" algn="r">
              <a:spcBef>
                <a:spcPts val="500"/>
              </a:spcBef>
              <a:spcAft>
                <a:spcPts val="0"/>
              </a:spcAft>
              <a:buSzPts val="1200"/>
              <a:buChar char="●"/>
              <a:defRPr/>
            </a:lvl7pPr>
            <a:lvl8pPr marL="3657600" lvl="7" indent="-304800" algn="r">
              <a:spcBef>
                <a:spcPts val="500"/>
              </a:spcBef>
              <a:spcAft>
                <a:spcPts val="0"/>
              </a:spcAft>
              <a:buSzPts val="1200"/>
              <a:buChar char="○"/>
              <a:defRPr/>
            </a:lvl8pPr>
            <a:lvl9pPr marL="4114800" lvl="8" indent="-304800" algn="r">
              <a:spcBef>
                <a:spcPts val="500"/>
              </a:spcBef>
              <a:spcAft>
                <a:spcPts val="500"/>
              </a:spcAft>
              <a:buSzPts val="1200"/>
              <a:buChar char="■"/>
              <a:defRPr/>
            </a:lvl9pPr>
          </a:lstStyle>
          <a:p>
            <a:endParaRPr/>
          </a:p>
        </p:txBody>
      </p:sp>
      <p:sp>
        <p:nvSpPr>
          <p:cNvPr id="206" name="Google Shape;206;p32"/>
          <p:cNvSpPr txBox="1">
            <a:spLocks noGrp="1"/>
          </p:cNvSpPr>
          <p:nvPr>
            <p:ph type="title"/>
          </p:nvPr>
        </p:nvSpPr>
        <p:spPr>
          <a:xfrm>
            <a:off x="457200" y="1195125"/>
            <a:ext cx="4000500" cy="26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07" name="Google Shape;207;p32"/>
          <p:cNvSpPr txBox="1">
            <a:spLocks noGrp="1"/>
          </p:cNvSpPr>
          <p:nvPr>
            <p:ph type="subTitle" idx="3"/>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208" name="Google Shape;208;p32"/>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09" name="Google Shape;209;p32"/>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with footer 2">
  <p:cSld name="CUSTOM_3_3">
    <p:spTree>
      <p:nvGrpSpPr>
        <p:cNvPr id="1" name="Shape 210"/>
        <p:cNvGrpSpPr/>
        <p:nvPr/>
      </p:nvGrpSpPr>
      <p:grpSpPr>
        <a:xfrm>
          <a:off x="0" y="0"/>
          <a:ext cx="0" cy="0"/>
          <a:chOff x="0" y="0"/>
          <a:chExt cx="0" cy="0"/>
        </a:xfrm>
      </p:grpSpPr>
      <p:sp>
        <p:nvSpPr>
          <p:cNvPr id="211" name="Google Shape;211;p33"/>
          <p:cNvSpPr txBox="1">
            <a:spLocks noGrp="1"/>
          </p:cNvSpPr>
          <p:nvPr>
            <p:ph type="body" idx="1"/>
          </p:nvPr>
        </p:nvSpPr>
        <p:spPr>
          <a:xfrm>
            <a:off x="1891900" y="1058025"/>
            <a:ext cx="2556900" cy="3027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212" name="Google Shape;212;p33"/>
          <p:cNvSpPr txBox="1">
            <a:spLocks noGrp="1"/>
          </p:cNvSpPr>
          <p:nvPr>
            <p:ph type="body" idx="2"/>
          </p:nvPr>
        </p:nvSpPr>
        <p:spPr>
          <a:xfrm>
            <a:off x="457200" y="1058025"/>
            <a:ext cx="1378200" cy="3027300"/>
          </a:xfrm>
          <a:prstGeom prst="rect">
            <a:avLst/>
          </a:prstGeom>
        </p:spPr>
        <p:txBody>
          <a:bodyPr spcFirstLastPara="1" wrap="square" lIns="91425" tIns="91425" rIns="91425" bIns="91425" anchor="ctr" anchorCtr="0">
            <a:noAutofit/>
          </a:bodyPr>
          <a:lstStyle>
            <a:lvl1pPr marL="457200" lvl="0" indent="-304800" algn="r">
              <a:spcBef>
                <a:spcPts val="0"/>
              </a:spcBef>
              <a:spcAft>
                <a:spcPts val="0"/>
              </a:spcAft>
              <a:buSzPts val="1200"/>
              <a:buChar char="●"/>
              <a:defRPr/>
            </a:lvl1pPr>
            <a:lvl2pPr marL="914400" lvl="1" indent="-304800" algn="r">
              <a:spcBef>
                <a:spcPts val="500"/>
              </a:spcBef>
              <a:spcAft>
                <a:spcPts val="0"/>
              </a:spcAft>
              <a:buSzPts val="1200"/>
              <a:buChar char="○"/>
              <a:defRPr/>
            </a:lvl2pPr>
            <a:lvl3pPr marL="1371600" lvl="2" indent="-304800" algn="r">
              <a:spcBef>
                <a:spcPts val="500"/>
              </a:spcBef>
              <a:spcAft>
                <a:spcPts val="0"/>
              </a:spcAft>
              <a:buSzPts val="1200"/>
              <a:buChar char="■"/>
              <a:defRPr/>
            </a:lvl3pPr>
            <a:lvl4pPr marL="1828800" lvl="3" indent="-304800" algn="r">
              <a:spcBef>
                <a:spcPts val="500"/>
              </a:spcBef>
              <a:spcAft>
                <a:spcPts val="0"/>
              </a:spcAft>
              <a:buSzPts val="1200"/>
              <a:buChar char="●"/>
              <a:defRPr/>
            </a:lvl4pPr>
            <a:lvl5pPr marL="2286000" lvl="4" indent="-304800" algn="r">
              <a:spcBef>
                <a:spcPts val="500"/>
              </a:spcBef>
              <a:spcAft>
                <a:spcPts val="0"/>
              </a:spcAft>
              <a:buSzPts val="1200"/>
              <a:buChar char="○"/>
              <a:defRPr/>
            </a:lvl5pPr>
            <a:lvl6pPr marL="2743200" lvl="5" indent="-304800" algn="r">
              <a:spcBef>
                <a:spcPts val="500"/>
              </a:spcBef>
              <a:spcAft>
                <a:spcPts val="0"/>
              </a:spcAft>
              <a:buSzPts val="1200"/>
              <a:buChar char="■"/>
              <a:defRPr/>
            </a:lvl6pPr>
            <a:lvl7pPr marL="3200400" lvl="6" indent="-304800" algn="r">
              <a:spcBef>
                <a:spcPts val="500"/>
              </a:spcBef>
              <a:spcAft>
                <a:spcPts val="0"/>
              </a:spcAft>
              <a:buSzPts val="1200"/>
              <a:buChar char="●"/>
              <a:defRPr/>
            </a:lvl7pPr>
            <a:lvl8pPr marL="3657600" lvl="7" indent="-304800" algn="r">
              <a:spcBef>
                <a:spcPts val="500"/>
              </a:spcBef>
              <a:spcAft>
                <a:spcPts val="0"/>
              </a:spcAft>
              <a:buSzPts val="1200"/>
              <a:buChar char="○"/>
              <a:defRPr/>
            </a:lvl8pPr>
            <a:lvl9pPr marL="4114800" lvl="8" indent="-304800" algn="r">
              <a:spcBef>
                <a:spcPts val="500"/>
              </a:spcBef>
              <a:spcAft>
                <a:spcPts val="500"/>
              </a:spcAft>
              <a:buSzPts val="1200"/>
              <a:buChar char="■"/>
              <a:defRPr/>
            </a:lvl9pPr>
          </a:lstStyle>
          <a:p>
            <a:endParaRPr/>
          </a:p>
        </p:txBody>
      </p:sp>
      <p:sp>
        <p:nvSpPr>
          <p:cNvPr id="213" name="Google Shape;213;p33"/>
          <p:cNvSpPr txBox="1">
            <a:spLocks noGrp="1"/>
          </p:cNvSpPr>
          <p:nvPr>
            <p:ph type="title"/>
          </p:nvPr>
        </p:nvSpPr>
        <p:spPr>
          <a:xfrm>
            <a:off x="4686100" y="1195125"/>
            <a:ext cx="4000500" cy="26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14" name="Google Shape;214;p33"/>
          <p:cNvSpPr txBox="1">
            <a:spLocks noGrp="1"/>
          </p:cNvSpPr>
          <p:nvPr>
            <p:ph type="subTitle" idx="3"/>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215" name="Google Shape;215;p33"/>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16" name="Google Shape;216;p33"/>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p:cSld name="CUSTOM_3_2">
    <p:spTree>
      <p:nvGrpSpPr>
        <p:cNvPr id="1" name="Shape 217"/>
        <p:cNvGrpSpPr/>
        <p:nvPr/>
      </p:nvGrpSpPr>
      <p:grpSpPr>
        <a:xfrm>
          <a:off x="0" y="0"/>
          <a:ext cx="0" cy="0"/>
          <a:chOff x="0" y="0"/>
          <a:chExt cx="0" cy="0"/>
        </a:xfrm>
      </p:grpSpPr>
      <p:sp>
        <p:nvSpPr>
          <p:cNvPr id="218" name="Google Shape;218;p34"/>
          <p:cNvSpPr txBox="1">
            <a:spLocks noGrp="1"/>
          </p:cNvSpPr>
          <p:nvPr>
            <p:ph type="body" idx="1"/>
          </p:nvPr>
        </p:nvSpPr>
        <p:spPr>
          <a:xfrm>
            <a:off x="6129700" y="1058025"/>
            <a:ext cx="2556900" cy="3027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219" name="Google Shape;219;p34"/>
          <p:cNvSpPr txBox="1">
            <a:spLocks noGrp="1"/>
          </p:cNvSpPr>
          <p:nvPr>
            <p:ph type="body" idx="2"/>
          </p:nvPr>
        </p:nvSpPr>
        <p:spPr>
          <a:xfrm>
            <a:off x="4695000" y="1058025"/>
            <a:ext cx="1378200" cy="3027300"/>
          </a:xfrm>
          <a:prstGeom prst="rect">
            <a:avLst/>
          </a:prstGeom>
        </p:spPr>
        <p:txBody>
          <a:bodyPr spcFirstLastPara="1" wrap="square" lIns="91425" tIns="91425" rIns="91425" bIns="91425" anchor="ctr" anchorCtr="0">
            <a:noAutofit/>
          </a:bodyPr>
          <a:lstStyle>
            <a:lvl1pPr marL="457200" lvl="0" indent="-304800" algn="r">
              <a:spcBef>
                <a:spcPts val="0"/>
              </a:spcBef>
              <a:spcAft>
                <a:spcPts val="0"/>
              </a:spcAft>
              <a:buSzPts val="1200"/>
              <a:buChar char="●"/>
              <a:defRPr/>
            </a:lvl1pPr>
            <a:lvl2pPr marL="914400" lvl="1" indent="-304800" algn="r">
              <a:spcBef>
                <a:spcPts val="500"/>
              </a:spcBef>
              <a:spcAft>
                <a:spcPts val="0"/>
              </a:spcAft>
              <a:buSzPts val="1200"/>
              <a:buChar char="○"/>
              <a:defRPr/>
            </a:lvl2pPr>
            <a:lvl3pPr marL="1371600" lvl="2" indent="-304800" algn="r">
              <a:spcBef>
                <a:spcPts val="500"/>
              </a:spcBef>
              <a:spcAft>
                <a:spcPts val="0"/>
              </a:spcAft>
              <a:buSzPts val="1200"/>
              <a:buChar char="■"/>
              <a:defRPr/>
            </a:lvl3pPr>
            <a:lvl4pPr marL="1828800" lvl="3" indent="-304800" algn="r">
              <a:spcBef>
                <a:spcPts val="500"/>
              </a:spcBef>
              <a:spcAft>
                <a:spcPts val="0"/>
              </a:spcAft>
              <a:buSzPts val="1200"/>
              <a:buChar char="●"/>
              <a:defRPr/>
            </a:lvl4pPr>
            <a:lvl5pPr marL="2286000" lvl="4" indent="-304800" algn="r">
              <a:spcBef>
                <a:spcPts val="500"/>
              </a:spcBef>
              <a:spcAft>
                <a:spcPts val="0"/>
              </a:spcAft>
              <a:buSzPts val="1200"/>
              <a:buChar char="○"/>
              <a:defRPr/>
            </a:lvl5pPr>
            <a:lvl6pPr marL="2743200" lvl="5" indent="-304800" algn="r">
              <a:spcBef>
                <a:spcPts val="500"/>
              </a:spcBef>
              <a:spcAft>
                <a:spcPts val="0"/>
              </a:spcAft>
              <a:buSzPts val="1200"/>
              <a:buChar char="■"/>
              <a:defRPr/>
            </a:lvl6pPr>
            <a:lvl7pPr marL="3200400" lvl="6" indent="-304800" algn="r">
              <a:spcBef>
                <a:spcPts val="500"/>
              </a:spcBef>
              <a:spcAft>
                <a:spcPts val="0"/>
              </a:spcAft>
              <a:buSzPts val="1200"/>
              <a:buChar char="●"/>
              <a:defRPr/>
            </a:lvl7pPr>
            <a:lvl8pPr marL="3657600" lvl="7" indent="-304800" algn="r">
              <a:spcBef>
                <a:spcPts val="500"/>
              </a:spcBef>
              <a:spcAft>
                <a:spcPts val="0"/>
              </a:spcAft>
              <a:buSzPts val="1200"/>
              <a:buChar char="○"/>
              <a:defRPr/>
            </a:lvl8pPr>
            <a:lvl9pPr marL="4114800" lvl="8" indent="-304800" algn="r">
              <a:spcBef>
                <a:spcPts val="500"/>
              </a:spcBef>
              <a:spcAft>
                <a:spcPts val="500"/>
              </a:spcAft>
              <a:buSzPts val="1200"/>
              <a:buChar char="■"/>
              <a:defRPr/>
            </a:lvl9pPr>
          </a:lstStyle>
          <a:p>
            <a:endParaRPr/>
          </a:p>
        </p:txBody>
      </p:sp>
      <p:cxnSp>
        <p:nvCxnSpPr>
          <p:cNvPr id="220" name="Google Shape;220;p34"/>
          <p:cNvCxnSpPr/>
          <p:nvPr/>
        </p:nvCxnSpPr>
        <p:spPr>
          <a:xfrm rot="10800000">
            <a:off x="4572000" y="466575"/>
            <a:ext cx="0" cy="410790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4"/>
          <p:cNvSpPr txBox="1">
            <a:spLocks noGrp="1"/>
          </p:cNvSpPr>
          <p:nvPr>
            <p:ph type="title"/>
          </p:nvPr>
        </p:nvSpPr>
        <p:spPr>
          <a:xfrm>
            <a:off x="457200" y="1195125"/>
            <a:ext cx="4000500" cy="26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2" name="Google Shape;222;p34"/>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34"/>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25" name="Google Shape;225;p34"/>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66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CUSTOM_3_1">
    <p:spTree>
      <p:nvGrpSpPr>
        <p:cNvPr id="1" name="Shape 226"/>
        <p:cNvGrpSpPr/>
        <p:nvPr/>
      </p:nvGrpSpPr>
      <p:grpSpPr>
        <a:xfrm>
          <a:off x="0" y="0"/>
          <a:ext cx="0" cy="0"/>
          <a:chOff x="0" y="0"/>
          <a:chExt cx="0" cy="0"/>
        </a:xfrm>
      </p:grpSpPr>
      <p:cxnSp>
        <p:nvCxnSpPr>
          <p:cNvPr id="227" name="Google Shape;227;p35"/>
          <p:cNvCxnSpPr/>
          <p:nvPr/>
        </p:nvCxnSpPr>
        <p:spPr>
          <a:xfrm rot="10800000">
            <a:off x="4572000" y="466575"/>
            <a:ext cx="0" cy="41079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35"/>
          <p:cNvSpPr txBox="1">
            <a:spLocks noGrp="1"/>
          </p:cNvSpPr>
          <p:nvPr>
            <p:ph type="title"/>
          </p:nvPr>
        </p:nvSpPr>
        <p:spPr>
          <a:xfrm>
            <a:off x="457200" y="1195125"/>
            <a:ext cx="4000500" cy="26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29" name="Google Shape;229;p35"/>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35"/>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35"/>
          <p:cNvSpPr txBox="1">
            <a:spLocks noGrp="1"/>
          </p:cNvSpPr>
          <p:nvPr>
            <p:ph type="body" idx="1"/>
          </p:nvPr>
        </p:nvSpPr>
        <p:spPr>
          <a:xfrm>
            <a:off x="4933600" y="1058025"/>
            <a:ext cx="3523200" cy="3027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232" name="Google Shape;232;p35"/>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35"/>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p:cSld name="CUSTOM_3_1_1">
    <p:spTree>
      <p:nvGrpSpPr>
        <p:cNvPr id="1" name="Shape 234"/>
        <p:cNvGrpSpPr/>
        <p:nvPr/>
      </p:nvGrpSpPr>
      <p:grpSpPr>
        <a:xfrm>
          <a:off x="0" y="0"/>
          <a:ext cx="0" cy="0"/>
          <a:chOff x="0" y="0"/>
          <a:chExt cx="0" cy="0"/>
        </a:xfrm>
      </p:grpSpPr>
      <p:cxnSp>
        <p:nvCxnSpPr>
          <p:cNvPr id="235" name="Google Shape;235;p36"/>
          <p:cNvCxnSpPr/>
          <p:nvPr/>
        </p:nvCxnSpPr>
        <p:spPr>
          <a:xfrm rot="10800000">
            <a:off x="3319175" y="466575"/>
            <a:ext cx="0" cy="410790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txBox="1">
            <a:spLocks noGrp="1"/>
          </p:cNvSpPr>
          <p:nvPr>
            <p:ph type="title"/>
          </p:nvPr>
        </p:nvSpPr>
        <p:spPr>
          <a:xfrm>
            <a:off x="457200" y="1195125"/>
            <a:ext cx="2727300" cy="26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cxnSp>
        <p:nvCxnSpPr>
          <p:cNvPr id="237" name="Google Shape;237;p36"/>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36"/>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sp>
        <p:nvSpPr>
          <p:cNvPr id="239" name="Google Shape;239;p36"/>
          <p:cNvSpPr/>
          <p:nvPr/>
        </p:nvSpPr>
        <p:spPr>
          <a:xfrm>
            <a:off x="3813602" y="1201513"/>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36"/>
          <p:cNvSpPr txBox="1">
            <a:spLocks noGrp="1"/>
          </p:cNvSpPr>
          <p:nvPr>
            <p:ph type="subTitle" idx="1"/>
          </p:nvPr>
        </p:nvSpPr>
        <p:spPr>
          <a:xfrm>
            <a:off x="4005150" y="1105813"/>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41" name="Google Shape;241;p36"/>
          <p:cNvSpPr/>
          <p:nvPr/>
        </p:nvSpPr>
        <p:spPr>
          <a:xfrm>
            <a:off x="3813602" y="1689638"/>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36"/>
          <p:cNvSpPr txBox="1">
            <a:spLocks noGrp="1"/>
          </p:cNvSpPr>
          <p:nvPr>
            <p:ph type="subTitle" idx="2"/>
          </p:nvPr>
        </p:nvSpPr>
        <p:spPr>
          <a:xfrm>
            <a:off x="4005150" y="1593938"/>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43" name="Google Shape;243;p36"/>
          <p:cNvSpPr/>
          <p:nvPr/>
        </p:nvSpPr>
        <p:spPr>
          <a:xfrm>
            <a:off x="3813602" y="2177763"/>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244;p36"/>
          <p:cNvSpPr txBox="1">
            <a:spLocks noGrp="1"/>
          </p:cNvSpPr>
          <p:nvPr>
            <p:ph type="subTitle" idx="3"/>
          </p:nvPr>
        </p:nvSpPr>
        <p:spPr>
          <a:xfrm>
            <a:off x="4005150" y="2082063"/>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45" name="Google Shape;245;p36"/>
          <p:cNvSpPr/>
          <p:nvPr/>
        </p:nvSpPr>
        <p:spPr>
          <a:xfrm>
            <a:off x="3813602" y="2696488"/>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36"/>
          <p:cNvSpPr txBox="1">
            <a:spLocks noGrp="1"/>
          </p:cNvSpPr>
          <p:nvPr>
            <p:ph type="subTitle" idx="4"/>
          </p:nvPr>
        </p:nvSpPr>
        <p:spPr>
          <a:xfrm>
            <a:off x="4005150" y="2600788"/>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47" name="Google Shape;247;p36"/>
          <p:cNvSpPr/>
          <p:nvPr/>
        </p:nvSpPr>
        <p:spPr>
          <a:xfrm>
            <a:off x="3813602" y="3215213"/>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36"/>
          <p:cNvSpPr txBox="1">
            <a:spLocks noGrp="1"/>
          </p:cNvSpPr>
          <p:nvPr>
            <p:ph type="subTitle" idx="5"/>
          </p:nvPr>
        </p:nvSpPr>
        <p:spPr>
          <a:xfrm>
            <a:off x="4005150" y="3119513"/>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49" name="Google Shape;249;p36"/>
          <p:cNvSpPr/>
          <p:nvPr/>
        </p:nvSpPr>
        <p:spPr>
          <a:xfrm>
            <a:off x="3813602" y="3733938"/>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36"/>
          <p:cNvSpPr txBox="1">
            <a:spLocks noGrp="1"/>
          </p:cNvSpPr>
          <p:nvPr>
            <p:ph type="subTitle" idx="6"/>
          </p:nvPr>
        </p:nvSpPr>
        <p:spPr>
          <a:xfrm>
            <a:off x="4005150" y="3638238"/>
            <a:ext cx="46818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251" name="Google Shape;251;p36"/>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52" name="Google Shape;252;p36"/>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with footer">
  <p:cSld name="CUSTOM_1">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342900" y="457200"/>
            <a:ext cx="3544800" cy="4111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5" name="Google Shape;255;p37"/>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256" name="Google Shape;256;p3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7"/>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p:cSld name="CUSTOM_1_1">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42900" y="457200"/>
            <a:ext cx="3544800" cy="41118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0" name="Google Shape;260;p38"/>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61" name="Google Shape;261;p38"/>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with footer">
  <p:cSld name="CUSTOM_7">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42900" y="457200"/>
            <a:ext cx="8458200" cy="8715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4" name="Google Shape;264;p39"/>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39"/>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39"/>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_7_1">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342900" y="457200"/>
            <a:ext cx="8458200" cy="8715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9" name="Google Shape;269;p40"/>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0"/>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with header and footer">
  <p:cSld name="CUSTOM_2_2">
    <p:spTree>
      <p:nvGrpSpPr>
        <p:cNvPr id="1" name="Shape 271"/>
        <p:cNvGrpSpPr/>
        <p:nvPr/>
      </p:nvGrpSpPr>
      <p:grpSpPr>
        <a:xfrm>
          <a:off x="0" y="0"/>
          <a:ext cx="0" cy="0"/>
          <a:chOff x="0" y="0"/>
          <a:chExt cx="0" cy="0"/>
        </a:xfrm>
      </p:grpSpPr>
      <p:sp>
        <p:nvSpPr>
          <p:cNvPr id="272" name="Google Shape;272;p41"/>
          <p:cNvSpPr txBox="1">
            <a:spLocks noGrp="1"/>
          </p:cNvSpPr>
          <p:nvPr>
            <p:ph type="subTitle" idx="1"/>
          </p:nvPr>
        </p:nvSpPr>
        <p:spPr>
          <a:xfrm>
            <a:off x="342900" y="630425"/>
            <a:ext cx="8345700" cy="2592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3" name="Google Shape;273;p41"/>
          <p:cNvSpPr txBox="1">
            <a:spLocks noGrp="1"/>
          </p:cNvSpPr>
          <p:nvPr>
            <p:ph type="title"/>
          </p:nvPr>
        </p:nvSpPr>
        <p:spPr>
          <a:xfrm>
            <a:off x="342900" y="889625"/>
            <a:ext cx="8345700" cy="36795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4" name="Google Shape;274;p41"/>
          <p:cNvSpPr txBox="1">
            <a:spLocks noGrp="1"/>
          </p:cNvSpPr>
          <p:nvPr>
            <p:ph type="subTitle" idx="2"/>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275" name="Google Shape;275;p41"/>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41"/>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CUSTOM_2_2_1">
    <p:spTree>
      <p:nvGrpSpPr>
        <p:cNvPr id="1" name="Shape 277"/>
        <p:cNvGrpSpPr/>
        <p:nvPr/>
      </p:nvGrpSpPr>
      <p:grpSpPr>
        <a:xfrm>
          <a:off x="0" y="0"/>
          <a:ext cx="0" cy="0"/>
          <a:chOff x="0" y="0"/>
          <a:chExt cx="0" cy="0"/>
        </a:xfrm>
      </p:grpSpPr>
      <p:sp>
        <p:nvSpPr>
          <p:cNvPr id="278" name="Google Shape;278;p42"/>
          <p:cNvSpPr txBox="1">
            <a:spLocks noGrp="1"/>
          </p:cNvSpPr>
          <p:nvPr>
            <p:ph type="subTitle" idx="1"/>
          </p:nvPr>
        </p:nvSpPr>
        <p:spPr>
          <a:xfrm>
            <a:off x="342900" y="630425"/>
            <a:ext cx="8345700" cy="259200"/>
          </a:xfrm>
          <a:prstGeom prst="rect">
            <a:avLst/>
          </a:prstGeom>
        </p:spPr>
        <p:txBody>
          <a:bodyPr spcFirstLastPara="1" wrap="square" lIns="137150" tIns="91425" rIns="91425" bIns="91425" anchor="t" anchorCtr="0">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a:endParaRPr/>
          </a:p>
        </p:txBody>
      </p:sp>
      <p:sp>
        <p:nvSpPr>
          <p:cNvPr id="279" name="Google Shape;279;p42"/>
          <p:cNvSpPr txBox="1">
            <a:spLocks noGrp="1"/>
          </p:cNvSpPr>
          <p:nvPr>
            <p:ph type="title"/>
          </p:nvPr>
        </p:nvSpPr>
        <p:spPr>
          <a:xfrm>
            <a:off x="342900" y="889625"/>
            <a:ext cx="8345700" cy="36795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0" name="Google Shape;280;p42"/>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42"/>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with footer">
  <p:cSld name="CUSTOM_2_1">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342900" y="457200"/>
            <a:ext cx="8343900" cy="1478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4" name="Google Shape;284;p43"/>
          <p:cNvSpPr txBox="1">
            <a:spLocks noGrp="1"/>
          </p:cNvSpPr>
          <p:nvPr>
            <p:ph type="subTitle" idx="1"/>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285" name="Google Shape;285;p43"/>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43"/>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CUSTOM_2_1_2">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342900" y="457200"/>
            <a:ext cx="8343900" cy="1478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cxnSp>
        <p:nvCxnSpPr>
          <p:cNvPr id="289" name="Google Shape;289;p44"/>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44"/>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sp>
        <p:nvSpPr>
          <p:cNvPr id="291" name="Google Shape;291;p4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44"/>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only">
  <p:cSld name="CUSTOM_2_1_2_1">
    <p:spTree>
      <p:nvGrpSpPr>
        <p:cNvPr id="1" name="Shape 293"/>
        <p:cNvGrpSpPr/>
        <p:nvPr/>
      </p:nvGrpSpPr>
      <p:grpSpPr>
        <a:xfrm>
          <a:off x="0" y="0"/>
          <a:ext cx="0" cy="0"/>
          <a:chOff x="0" y="0"/>
          <a:chExt cx="0" cy="0"/>
        </a:xfrm>
      </p:grpSpPr>
      <p:cxnSp>
        <p:nvCxnSpPr>
          <p:cNvPr id="294" name="Google Shape;294;p45"/>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45"/>
          <p:cNvCxnSpPr/>
          <p:nvPr/>
        </p:nvCxnSpPr>
        <p:spPr>
          <a:xfrm>
            <a:off x="342977" y="460693"/>
            <a:ext cx="8471100" cy="0"/>
          </a:xfrm>
          <a:prstGeom prst="straightConnector1">
            <a:avLst/>
          </a:prstGeom>
          <a:noFill/>
          <a:ln w="9525" cap="flat" cmpd="sng">
            <a:solidFill>
              <a:schemeClr val="dk1"/>
            </a:solidFill>
            <a:prstDash val="solid"/>
            <a:round/>
            <a:headEnd type="none" w="med" len="med"/>
            <a:tailEnd type="none" w="med" len="med"/>
          </a:ln>
        </p:spPr>
      </p:cxnSp>
      <p:sp>
        <p:nvSpPr>
          <p:cNvPr id="296" name="Google Shape;296;p45"/>
          <p:cNvSpPr>
            <a:spLocks noGrp="1"/>
          </p:cNvSpPr>
          <p:nvPr>
            <p:ph type="pic" idx="2"/>
          </p:nvPr>
        </p:nvSpPr>
        <p:spPr>
          <a:xfrm>
            <a:off x="457200" y="588788"/>
            <a:ext cx="8229600" cy="3835800"/>
          </a:xfrm>
          <a:prstGeom prst="rect">
            <a:avLst/>
          </a:prstGeom>
          <a:noFill/>
          <a:ln>
            <a:noFill/>
          </a:ln>
        </p:spPr>
      </p:sp>
      <p:sp>
        <p:nvSpPr>
          <p:cNvPr id="297" name="Google Shape;297;p45"/>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45"/>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grid">
  <p:cSld name="CUSTOM_2_1_2_1_1">
    <p:spTree>
      <p:nvGrpSpPr>
        <p:cNvPr id="1" name="Shape 299"/>
        <p:cNvGrpSpPr/>
        <p:nvPr/>
      </p:nvGrpSpPr>
      <p:grpSpPr>
        <a:xfrm>
          <a:off x="0" y="0"/>
          <a:ext cx="0" cy="0"/>
          <a:chOff x="0" y="0"/>
          <a:chExt cx="0" cy="0"/>
        </a:xfrm>
      </p:grpSpPr>
      <p:sp>
        <p:nvSpPr>
          <p:cNvPr id="300" name="Google Shape;300;p46"/>
          <p:cNvSpPr/>
          <p:nvPr/>
        </p:nvSpPr>
        <p:spPr>
          <a:xfrm>
            <a:off x="342900" y="1834500"/>
            <a:ext cx="2778300" cy="2734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301" name="Google Shape;301;p46"/>
          <p:cNvSpPr/>
          <p:nvPr/>
        </p:nvSpPr>
        <p:spPr>
          <a:xfrm>
            <a:off x="2045193" y="1513259"/>
            <a:ext cx="2393400" cy="2583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302" name="Google Shape;302;p46"/>
          <p:cNvSpPr/>
          <p:nvPr/>
        </p:nvSpPr>
        <p:spPr>
          <a:xfrm>
            <a:off x="4171372" y="1976202"/>
            <a:ext cx="2393400" cy="2592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303" name="Google Shape;303;p46"/>
          <p:cNvSpPr txBox="1">
            <a:spLocks noGrp="1"/>
          </p:cNvSpPr>
          <p:nvPr>
            <p:ph type="title"/>
          </p:nvPr>
        </p:nvSpPr>
        <p:spPr>
          <a:xfrm>
            <a:off x="342900" y="457200"/>
            <a:ext cx="8458200" cy="774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04" name="Google Shape;304;p46"/>
          <p:cNvSpPr/>
          <p:nvPr/>
        </p:nvSpPr>
        <p:spPr>
          <a:xfrm>
            <a:off x="4712400" y="1513255"/>
            <a:ext cx="4092900" cy="170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Light"/>
              <a:ea typeface="IBM Plex Sans Light"/>
              <a:cs typeface="IBM Plex Sans Light"/>
              <a:sym typeface="IBM Plex Sans Light"/>
            </a:endParaRPr>
          </a:p>
        </p:txBody>
      </p:sp>
      <p:sp>
        <p:nvSpPr>
          <p:cNvPr id="305" name="Google Shape;305;p46"/>
          <p:cNvSpPr>
            <a:spLocks noGrp="1"/>
          </p:cNvSpPr>
          <p:nvPr>
            <p:ph type="pic" idx="2"/>
          </p:nvPr>
        </p:nvSpPr>
        <p:spPr>
          <a:xfrm>
            <a:off x="457200" y="1245883"/>
            <a:ext cx="1490700" cy="957300"/>
          </a:xfrm>
          <a:prstGeom prst="rect">
            <a:avLst/>
          </a:prstGeom>
          <a:noFill/>
          <a:ln>
            <a:noFill/>
          </a:ln>
        </p:spPr>
      </p:sp>
      <p:sp>
        <p:nvSpPr>
          <p:cNvPr id="306" name="Google Shape;306;p46"/>
          <p:cNvSpPr>
            <a:spLocks noGrp="1"/>
          </p:cNvSpPr>
          <p:nvPr>
            <p:ph type="pic" idx="3"/>
          </p:nvPr>
        </p:nvSpPr>
        <p:spPr>
          <a:xfrm>
            <a:off x="457200" y="2354103"/>
            <a:ext cx="1934700" cy="2044200"/>
          </a:xfrm>
          <a:prstGeom prst="rect">
            <a:avLst/>
          </a:prstGeom>
          <a:noFill/>
          <a:ln>
            <a:noFill/>
          </a:ln>
        </p:spPr>
      </p:sp>
      <p:sp>
        <p:nvSpPr>
          <p:cNvPr id="307" name="Google Shape;307;p46"/>
          <p:cNvSpPr>
            <a:spLocks noGrp="1"/>
          </p:cNvSpPr>
          <p:nvPr>
            <p:ph type="pic" idx="4"/>
          </p:nvPr>
        </p:nvSpPr>
        <p:spPr>
          <a:xfrm>
            <a:off x="2526950" y="1640193"/>
            <a:ext cx="1785300" cy="1835100"/>
          </a:xfrm>
          <a:prstGeom prst="rect">
            <a:avLst/>
          </a:prstGeom>
          <a:noFill/>
          <a:ln>
            <a:noFill/>
          </a:ln>
        </p:spPr>
      </p:sp>
      <p:sp>
        <p:nvSpPr>
          <p:cNvPr id="308" name="Google Shape;308;p46"/>
          <p:cNvSpPr>
            <a:spLocks noGrp="1"/>
          </p:cNvSpPr>
          <p:nvPr>
            <p:ph type="pic" idx="5"/>
          </p:nvPr>
        </p:nvSpPr>
        <p:spPr>
          <a:xfrm>
            <a:off x="3284627" y="3602162"/>
            <a:ext cx="1299000" cy="1084200"/>
          </a:xfrm>
          <a:prstGeom prst="rect">
            <a:avLst/>
          </a:prstGeom>
          <a:noFill/>
          <a:ln>
            <a:noFill/>
          </a:ln>
        </p:spPr>
      </p:sp>
      <p:sp>
        <p:nvSpPr>
          <p:cNvPr id="309" name="Google Shape;309;p46"/>
          <p:cNvSpPr>
            <a:spLocks noGrp="1"/>
          </p:cNvSpPr>
          <p:nvPr>
            <p:ph type="pic" idx="6"/>
          </p:nvPr>
        </p:nvSpPr>
        <p:spPr>
          <a:xfrm>
            <a:off x="4583875" y="1245829"/>
            <a:ext cx="1716600" cy="2356200"/>
          </a:xfrm>
          <a:prstGeom prst="rect">
            <a:avLst/>
          </a:prstGeom>
          <a:noFill/>
          <a:ln>
            <a:noFill/>
          </a:ln>
        </p:spPr>
      </p:sp>
      <p:sp>
        <p:nvSpPr>
          <p:cNvPr id="310" name="Google Shape;310;p46"/>
          <p:cNvSpPr>
            <a:spLocks noGrp="1"/>
          </p:cNvSpPr>
          <p:nvPr>
            <p:ph type="pic" idx="7"/>
          </p:nvPr>
        </p:nvSpPr>
        <p:spPr>
          <a:xfrm>
            <a:off x="4718575" y="3753392"/>
            <a:ext cx="1299000" cy="644400"/>
          </a:xfrm>
          <a:prstGeom prst="rect">
            <a:avLst/>
          </a:prstGeom>
          <a:noFill/>
          <a:ln>
            <a:noFill/>
          </a:ln>
        </p:spPr>
      </p:sp>
      <p:sp>
        <p:nvSpPr>
          <p:cNvPr id="311" name="Google Shape;311;p46"/>
          <p:cNvSpPr>
            <a:spLocks noGrp="1"/>
          </p:cNvSpPr>
          <p:nvPr>
            <p:ph type="pic" idx="8"/>
          </p:nvPr>
        </p:nvSpPr>
        <p:spPr>
          <a:xfrm>
            <a:off x="6445550" y="2341822"/>
            <a:ext cx="2241300" cy="2344200"/>
          </a:xfrm>
          <a:prstGeom prst="rect">
            <a:avLst/>
          </a:prstGeom>
          <a:noFill/>
          <a:ln>
            <a:noFill/>
          </a:ln>
        </p:spPr>
      </p:sp>
      <p:sp>
        <p:nvSpPr>
          <p:cNvPr id="312" name="Google Shape;312;p46"/>
          <p:cNvSpPr>
            <a:spLocks noGrp="1"/>
          </p:cNvSpPr>
          <p:nvPr>
            <p:ph type="pic" idx="9"/>
          </p:nvPr>
        </p:nvSpPr>
        <p:spPr>
          <a:xfrm>
            <a:off x="7387850" y="1231200"/>
            <a:ext cx="1299000" cy="957300"/>
          </a:xfrm>
          <a:prstGeom prst="rect">
            <a:avLst/>
          </a:prstGeom>
          <a:noFill/>
          <a:ln>
            <a:noFill/>
          </a:ln>
        </p:spPr>
      </p:sp>
      <p:sp>
        <p:nvSpPr>
          <p:cNvPr id="313" name="Google Shape;313;p46"/>
          <p:cNvSpPr>
            <a:spLocks noGrp="1"/>
          </p:cNvSpPr>
          <p:nvPr>
            <p:ph type="pic" idx="13"/>
          </p:nvPr>
        </p:nvSpPr>
        <p:spPr>
          <a:xfrm>
            <a:off x="6445750" y="1632987"/>
            <a:ext cx="805500" cy="555900"/>
          </a:xfrm>
          <a:prstGeom prst="rect">
            <a:avLst/>
          </a:prstGeom>
          <a:noFill/>
          <a:ln>
            <a:noFill/>
          </a:ln>
        </p:spPr>
      </p:sp>
      <p:sp>
        <p:nvSpPr>
          <p:cNvPr id="314" name="Google Shape;314;p46"/>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46"/>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952">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column text and two images">
  <p:cSld name="CUSTOM_2_1_1">
    <p:spTree>
      <p:nvGrpSpPr>
        <p:cNvPr id="1" name="Shape 316"/>
        <p:cNvGrpSpPr/>
        <p:nvPr/>
      </p:nvGrpSpPr>
      <p:grpSpPr>
        <a:xfrm>
          <a:off x="0" y="0"/>
          <a:ext cx="0" cy="0"/>
          <a:chOff x="0" y="0"/>
          <a:chExt cx="0" cy="0"/>
        </a:xfrm>
      </p:grpSpPr>
      <p:sp>
        <p:nvSpPr>
          <p:cNvPr id="317" name="Google Shape;317;p47"/>
          <p:cNvSpPr txBox="1">
            <a:spLocks noGrp="1"/>
          </p:cNvSpPr>
          <p:nvPr>
            <p:ph type="body" idx="1"/>
          </p:nvPr>
        </p:nvSpPr>
        <p:spPr>
          <a:xfrm>
            <a:off x="5969400" y="771725"/>
            <a:ext cx="2133900" cy="708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500"/>
              </a:spcBef>
              <a:spcAft>
                <a:spcPts val="0"/>
              </a:spcAft>
              <a:buSzPts val="800"/>
              <a:buChar char="○"/>
              <a:defRPr sz="800"/>
            </a:lvl2pPr>
            <a:lvl3pPr marL="1371600" lvl="2" indent="-279400">
              <a:spcBef>
                <a:spcPts val="500"/>
              </a:spcBef>
              <a:spcAft>
                <a:spcPts val="0"/>
              </a:spcAft>
              <a:buSzPts val="800"/>
              <a:buChar char="■"/>
              <a:defRPr sz="800"/>
            </a:lvl3pPr>
            <a:lvl4pPr marL="1828800" lvl="3" indent="-279400">
              <a:spcBef>
                <a:spcPts val="500"/>
              </a:spcBef>
              <a:spcAft>
                <a:spcPts val="0"/>
              </a:spcAft>
              <a:buSzPts val="800"/>
              <a:buChar char="●"/>
              <a:defRPr sz="800"/>
            </a:lvl4pPr>
            <a:lvl5pPr marL="2286000" lvl="4" indent="-279400">
              <a:spcBef>
                <a:spcPts val="500"/>
              </a:spcBef>
              <a:spcAft>
                <a:spcPts val="0"/>
              </a:spcAft>
              <a:buSzPts val="800"/>
              <a:buChar char="○"/>
              <a:defRPr sz="800"/>
            </a:lvl5pPr>
            <a:lvl6pPr marL="2743200" lvl="5" indent="-279400">
              <a:spcBef>
                <a:spcPts val="500"/>
              </a:spcBef>
              <a:spcAft>
                <a:spcPts val="0"/>
              </a:spcAft>
              <a:buSzPts val="800"/>
              <a:buChar char="■"/>
              <a:defRPr sz="800"/>
            </a:lvl6pPr>
            <a:lvl7pPr marL="3200400" lvl="6" indent="-279400">
              <a:spcBef>
                <a:spcPts val="500"/>
              </a:spcBef>
              <a:spcAft>
                <a:spcPts val="0"/>
              </a:spcAft>
              <a:buSzPts val="800"/>
              <a:buChar char="●"/>
              <a:defRPr sz="800"/>
            </a:lvl7pPr>
            <a:lvl8pPr marL="3657600" lvl="7" indent="-279400">
              <a:spcBef>
                <a:spcPts val="500"/>
              </a:spcBef>
              <a:spcAft>
                <a:spcPts val="0"/>
              </a:spcAft>
              <a:buSzPts val="800"/>
              <a:buChar char="○"/>
              <a:defRPr sz="800"/>
            </a:lvl8pPr>
            <a:lvl9pPr marL="4114800" lvl="8" indent="-279400">
              <a:spcBef>
                <a:spcPts val="500"/>
              </a:spcBef>
              <a:spcAft>
                <a:spcPts val="500"/>
              </a:spcAft>
              <a:buSzPts val="800"/>
              <a:buChar char="■"/>
              <a:defRPr sz="800"/>
            </a:lvl9pPr>
          </a:lstStyle>
          <a:p>
            <a:endParaRPr/>
          </a:p>
        </p:txBody>
      </p:sp>
      <p:sp>
        <p:nvSpPr>
          <p:cNvPr id="318" name="Google Shape;318;p47"/>
          <p:cNvSpPr>
            <a:spLocks noGrp="1"/>
          </p:cNvSpPr>
          <p:nvPr>
            <p:ph type="pic" idx="2"/>
          </p:nvPr>
        </p:nvSpPr>
        <p:spPr>
          <a:xfrm>
            <a:off x="457200" y="1625175"/>
            <a:ext cx="5345400" cy="2799300"/>
          </a:xfrm>
          <a:prstGeom prst="rect">
            <a:avLst/>
          </a:prstGeom>
          <a:noFill/>
          <a:ln>
            <a:noFill/>
          </a:ln>
        </p:spPr>
      </p:sp>
      <p:sp>
        <p:nvSpPr>
          <p:cNvPr id="319" name="Google Shape;319;p47"/>
          <p:cNvSpPr>
            <a:spLocks noGrp="1"/>
          </p:cNvSpPr>
          <p:nvPr>
            <p:ph type="pic" idx="3"/>
          </p:nvPr>
        </p:nvSpPr>
        <p:spPr>
          <a:xfrm>
            <a:off x="5943600" y="1635225"/>
            <a:ext cx="2743200" cy="2799300"/>
          </a:xfrm>
          <a:prstGeom prst="rect">
            <a:avLst/>
          </a:prstGeom>
          <a:noFill/>
          <a:ln>
            <a:noFill/>
          </a:ln>
        </p:spPr>
      </p:sp>
      <p:sp>
        <p:nvSpPr>
          <p:cNvPr id="320" name="Google Shape;320;p47"/>
          <p:cNvSpPr txBox="1">
            <a:spLocks noGrp="1"/>
          </p:cNvSpPr>
          <p:nvPr>
            <p:ph type="subTitle" idx="4"/>
          </p:nvPr>
        </p:nvSpPr>
        <p:spPr>
          <a:xfrm>
            <a:off x="645275" y="479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21" name="Google Shape;321;p47"/>
          <p:cNvSpPr txBox="1">
            <a:spLocks noGrp="1"/>
          </p:cNvSpPr>
          <p:nvPr>
            <p:ph type="subTitle" idx="5"/>
          </p:nvPr>
        </p:nvSpPr>
        <p:spPr>
          <a:xfrm>
            <a:off x="3515675" y="479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22" name="Google Shape;322;p47"/>
          <p:cNvSpPr txBox="1">
            <a:spLocks noGrp="1"/>
          </p:cNvSpPr>
          <p:nvPr>
            <p:ph type="subTitle" idx="6"/>
          </p:nvPr>
        </p:nvSpPr>
        <p:spPr>
          <a:xfrm>
            <a:off x="6386075" y="479984"/>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23" name="Google Shape;323;p47"/>
          <p:cNvSpPr txBox="1">
            <a:spLocks noGrp="1"/>
          </p:cNvSpPr>
          <p:nvPr>
            <p:ph type="body" idx="7"/>
          </p:nvPr>
        </p:nvSpPr>
        <p:spPr>
          <a:xfrm>
            <a:off x="3156150" y="771725"/>
            <a:ext cx="2133900" cy="708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500"/>
              </a:spcBef>
              <a:spcAft>
                <a:spcPts val="0"/>
              </a:spcAft>
              <a:buSzPts val="800"/>
              <a:buChar char="○"/>
              <a:defRPr sz="800"/>
            </a:lvl2pPr>
            <a:lvl3pPr marL="1371600" lvl="2" indent="-279400">
              <a:spcBef>
                <a:spcPts val="500"/>
              </a:spcBef>
              <a:spcAft>
                <a:spcPts val="0"/>
              </a:spcAft>
              <a:buSzPts val="800"/>
              <a:buChar char="■"/>
              <a:defRPr sz="800"/>
            </a:lvl3pPr>
            <a:lvl4pPr marL="1828800" lvl="3" indent="-279400">
              <a:spcBef>
                <a:spcPts val="500"/>
              </a:spcBef>
              <a:spcAft>
                <a:spcPts val="0"/>
              </a:spcAft>
              <a:buSzPts val="800"/>
              <a:buChar char="●"/>
              <a:defRPr sz="800"/>
            </a:lvl4pPr>
            <a:lvl5pPr marL="2286000" lvl="4" indent="-279400">
              <a:spcBef>
                <a:spcPts val="500"/>
              </a:spcBef>
              <a:spcAft>
                <a:spcPts val="0"/>
              </a:spcAft>
              <a:buSzPts val="800"/>
              <a:buChar char="○"/>
              <a:defRPr sz="800"/>
            </a:lvl5pPr>
            <a:lvl6pPr marL="2743200" lvl="5" indent="-279400">
              <a:spcBef>
                <a:spcPts val="500"/>
              </a:spcBef>
              <a:spcAft>
                <a:spcPts val="0"/>
              </a:spcAft>
              <a:buSzPts val="800"/>
              <a:buChar char="■"/>
              <a:defRPr sz="800"/>
            </a:lvl6pPr>
            <a:lvl7pPr marL="3200400" lvl="6" indent="-279400">
              <a:spcBef>
                <a:spcPts val="500"/>
              </a:spcBef>
              <a:spcAft>
                <a:spcPts val="0"/>
              </a:spcAft>
              <a:buSzPts val="800"/>
              <a:buChar char="●"/>
              <a:defRPr sz="800"/>
            </a:lvl7pPr>
            <a:lvl8pPr marL="3657600" lvl="7" indent="-279400">
              <a:spcBef>
                <a:spcPts val="500"/>
              </a:spcBef>
              <a:spcAft>
                <a:spcPts val="0"/>
              </a:spcAft>
              <a:buSzPts val="800"/>
              <a:buChar char="○"/>
              <a:defRPr sz="800"/>
            </a:lvl8pPr>
            <a:lvl9pPr marL="4114800" lvl="8" indent="-279400">
              <a:spcBef>
                <a:spcPts val="500"/>
              </a:spcBef>
              <a:spcAft>
                <a:spcPts val="500"/>
              </a:spcAft>
              <a:buSzPts val="800"/>
              <a:buChar char="■"/>
              <a:defRPr sz="800"/>
            </a:lvl9pPr>
          </a:lstStyle>
          <a:p>
            <a:endParaRPr/>
          </a:p>
        </p:txBody>
      </p:sp>
      <p:sp>
        <p:nvSpPr>
          <p:cNvPr id="324" name="Google Shape;324;p47"/>
          <p:cNvSpPr txBox="1">
            <a:spLocks noGrp="1"/>
          </p:cNvSpPr>
          <p:nvPr>
            <p:ph type="body" idx="8"/>
          </p:nvPr>
        </p:nvSpPr>
        <p:spPr>
          <a:xfrm>
            <a:off x="342975" y="771725"/>
            <a:ext cx="2133900" cy="708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500"/>
              </a:spcBef>
              <a:spcAft>
                <a:spcPts val="0"/>
              </a:spcAft>
              <a:buSzPts val="800"/>
              <a:buChar char="○"/>
              <a:defRPr sz="800"/>
            </a:lvl2pPr>
            <a:lvl3pPr marL="1371600" lvl="2" indent="-279400">
              <a:spcBef>
                <a:spcPts val="500"/>
              </a:spcBef>
              <a:spcAft>
                <a:spcPts val="0"/>
              </a:spcAft>
              <a:buSzPts val="800"/>
              <a:buChar char="■"/>
              <a:defRPr sz="800"/>
            </a:lvl3pPr>
            <a:lvl4pPr marL="1828800" lvl="3" indent="-279400">
              <a:spcBef>
                <a:spcPts val="500"/>
              </a:spcBef>
              <a:spcAft>
                <a:spcPts val="0"/>
              </a:spcAft>
              <a:buSzPts val="800"/>
              <a:buChar char="●"/>
              <a:defRPr sz="800"/>
            </a:lvl4pPr>
            <a:lvl5pPr marL="2286000" lvl="4" indent="-279400">
              <a:spcBef>
                <a:spcPts val="500"/>
              </a:spcBef>
              <a:spcAft>
                <a:spcPts val="0"/>
              </a:spcAft>
              <a:buSzPts val="800"/>
              <a:buChar char="○"/>
              <a:defRPr sz="800"/>
            </a:lvl5pPr>
            <a:lvl6pPr marL="2743200" lvl="5" indent="-279400">
              <a:spcBef>
                <a:spcPts val="500"/>
              </a:spcBef>
              <a:spcAft>
                <a:spcPts val="0"/>
              </a:spcAft>
              <a:buSzPts val="800"/>
              <a:buChar char="■"/>
              <a:defRPr sz="800"/>
            </a:lvl6pPr>
            <a:lvl7pPr marL="3200400" lvl="6" indent="-279400">
              <a:spcBef>
                <a:spcPts val="500"/>
              </a:spcBef>
              <a:spcAft>
                <a:spcPts val="0"/>
              </a:spcAft>
              <a:buSzPts val="800"/>
              <a:buChar char="●"/>
              <a:defRPr sz="800"/>
            </a:lvl7pPr>
            <a:lvl8pPr marL="3657600" lvl="7" indent="-279400">
              <a:spcBef>
                <a:spcPts val="500"/>
              </a:spcBef>
              <a:spcAft>
                <a:spcPts val="0"/>
              </a:spcAft>
              <a:buSzPts val="800"/>
              <a:buChar char="○"/>
              <a:defRPr sz="800"/>
            </a:lvl8pPr>
            <a:lvl9pPr marL="4114800" lvl="8" indent="-279400">
              <a:spcBef>
                <a:spcPts val="500"/>
              </a:spcBef>
              <a:spcAft>
                <a:spcPts val="500"/>
              </a:spcAft>
              <a:buSzPts val="800"/>
              <a:buChar char="■"/>
              <a:defRPr sz="800"/>
            </a:lvl9pPr>
          </a:lstStyle>
          <a:p>
            <a:endParaRPr/>
          </a:p>
        </p:txBody>
      </p:sp>
      <p:sp>
        <p:nvSpPr>
          <p:cNvPr id="325" name="Google Shape;325;p47"/>
          <p:cNvSpPr txBox="1">
            <a:spLocks noGrp="1"/>
          </p:cNvSpPr>
          <p:nvPr>
            <p:ph type="subTitle" idx="9"/>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326" name="Google Shape;326;p4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27" name="Google Shape;327;p47"/>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storyboards">
  <p:cSld name="CUSTOM_2_1_1_1">
    <p:spTree>
      <p:nvGrpSpPr>
        <p:cNvPr id="1" name="Shape 328"/>
        <p:cNvGrpSpPr/>
        <p:nvPr/>
      </p:nvGrpSpPr>
      <p:grpSpPr>
        <a:xfrm>
          <a:off x="0" y="0"/>
          <a:ext cx="0" cy="0"/>
          <a:chOff x="0" y="0"/>
          <a:chExt cx="0" cy="0"/>
        </a:xfrm>
      </p:grpSpPr>
      <p:sp>
        <p:nvSpPr>
          <p:cNvPr id="329" name="Google Shape;329;p48"/>
          <p:cNvSpPr txBox="1">
            <a:spLocks noGrp="1"/>
          </p:cNvSpPr>
          <p:nvPr>
            <p:ph type="body" idx="1"/>
          </p:nvPr>
        </p:nvSpPr>
        <p:spPr>
          <a:xfrm>
            <a:off x="6083625" y="3343625"/>
            <a:ext cx="2717400" cy="106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30" name="Google Shape;330;p48"/>
          <p:cNvSpPr txBox="1">
            <a:spLocks noGrp="1"/>
          </p:cNvSpPr>
          <p:nvPr>
            <p:ph type="title"/>
          </p:nvPr>
        </p:nvSpPr>
        <p:spPr>
          <a:xfrm>
            <a:off x="342900" y="452925"/>
            <a:ext cx="8458200" cy="70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331" name="Google Shape;331;p48"/>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48"/>
          <p:cNvCxnSpPr/>
          <p:nvPr/>
        </p:nvCxnSpPr>
        <p:spPr>
          <a:xfrm>
            <a:off x="342977" y="1266068"/>
            <a:ext cx="8471100" cy="0"/>
          </a:xfrm>
          <a:prstGeom prst="straightConnector1">
            <a:avLst/>
          </a:prstGeom>
          <a:noFill/>
          <a:ln w="9525" cap="flat" cmpd="sng">
            <a:solidFill>
              <a:schemeClr val="dk1"/>
            </a:solidFill>
            <a:prstDash val="solid"/>
            <a:round/>
            <a:headEnd type="none" w="med" len="med"/>
            <a:tailEnd type="none" w="med" len="med"/>
          </a:ln>
        </p:spPr>
      </p:cxnSp>
      <p:sp>
        <p:nvSpPr>
          <p:cNvPr id="333" name="Google Shape;333;p48"/>
          <p:cNvSpPr/>
          <p:nvPr/>
        </p:nvSpPr>
        <p:spPr>
          <a:xfrm>
            <a:off x="453727" y="3020850"/>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48"/>
          <p:cNvSpPr txBox="1">
            <a:spLocks noGrp="1"/>
          </p:cNvSpPr>
          <p:nvPr>
            <p:ph type="subTitle" idx="2"/>
          </p:nvPr>
        </p:nvSpPr>
        <p:spPr>
          <a:xfrm>
            <a:off x="645275" y="2925159"/>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35" name="Google Shape;335;p48"/>
          <p:cNvSpPr txBox="1">
            <a:spLocks noGrp="1"/>
          </p:cNvSpPr>
          <p:nvPr>
            <p:ph type="body" idx="3"/>
          </p:nvPr>
        </p:nvSpPr>
        <p:spPr>
          <a:xfrm>
            <a:off x="342975" y="3343625"/>
            <a:ext cx="2717400" cy="106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36" name="Google Shape;336;p48"/>
          <p:cNvSpPr/>
          <p:nvPr/>
        </p:nvSpPr>
        <p:spPr>
          <a:xfrm>
            <a:off x="3324052" y="3020850"/>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p48"/>
          <p:cNvSpPr txBox="1">
            <a:spLocks noGrp="1"/>
          </p:cNvSpPr>
          <p:nvPr>
            <p:ph type="subTitle" idx="4"/>
          </p:nvPr>
        </p:nvSpPr>
        <p:spPr>
          <a:xfrm>
            <a:off x="3515600" y="2925159"/>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38" name="Google Shape;338;p48"/>
          <p:cNvSpPr txBox="1">
            <a:spLocks noGrp="1"/>
          </p:cNvSpPr>
          <p:nvPr>
            <p:ph type="body" idx="5"/>
          </p:nvPr>
        </p:nvSpPr>
        <p:spPr>
          <a:xfrm>
            <a:off x="3213300" y="3343625"/>
            <a:ext cx="2717400" cy="106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39" name="Google Shape;339;p48"/>
          <p:cNvSpPr/>
          <p:nvPr/>
        </p:nvSpPr>
        <p:spPr>
          <a:xfrm>
            <a:off x="6194377" y="3020850"/>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48"/>
          <p:cNvSpPr txBox="1">
            <a:spLocks noGrp="1"/>
          </p:cNvSpPr>
          <p:nvPr>
            <p:ph type="subTitle" idx="6"/>
          </p:nvPr>
        </p:nvSpPr>
        <p:spPr>
          <a:xfrm>
            <a:off x="6385925" y="2925159"/>
            <a:ext cx="24150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41" name="Google Shape;341;p48"/>
          <p:cNvSpPr>
            <a:spLocks noGrp="1"/>
          </p:cNvSpPr>
          <p:nvPr>
            <p:ph type="pic" idx="7"/>
          </p:nvPr>
        </p:nvSpPr>
        <p:spPr>
          <a:xfrm>
            <a:off x="6194375" y="1494125"/>
            <a:ext cx="2492400" cy="1300800"/>
          </a:xfrm>
          <a:prstGeom prst="rect">
            <a:avLst/>
          </a:prstGeom>
          <a:noFill/>
          <a:ln>
            <a:noFill/>
          </a:ln>
        </p:spPr>
      </p:sp>
      <p:sp>
        <p:nvSpPr>
          <p:cNvPr id="342" name="Google Shape;342;p48"/>
          <p:cNvSpPr>
            <a:spLocks noGrp="1"/>
          </p:cNvSpPr>
          <p:nvPr>
            <p:ph type="pic" idx="8"/>
          </p:nvPr>
        </p:nvSpPr>
        <p:spPr>
          <a:xfrm>
            <a:off x="455475" y="1494125"/>
            <a:ext cx="2492400" cy="1300800"/>
          </a:xfrm>
          <a:prstGeom prst="rect">
            <a:avLst/>
          </a:prstGeom>
          <a:noFill/>
          <a:ln>
            <a:noFill/>
          </a:ln>
        </p:spPr>
      </p:sp>
      <p:sp>
        <p:nvSpPr>
          <p:cNvPr id="343" name="Google Shape;343;p48"/>
          <p:cNvSpPr>
            <a:spLocks noGrp="1"/>
          </p:cNvSpPr>
          <p:nvPr>
            <p:ph type="pic" idx="9"/>
          </p:nvPr>
        </p:nvSpPr>
        <p:spPr>
          <a:xfrm>
            <a:off x="3324925" y="1494125"/>
            <a:ext cx="2492400" cy="1300800"/>
          </a:xfrm>
          <a:prstGeom prst="rect">
            <a:avLst/>
          </a:prstGeom>
          <a:noFill/>
          <a:ln>
            <a:noFill/>
          </a:ln>
        </p:spPr>
      </p:sp>
      <p:sp>
        <p:nvSpPr>
          <p:cNvPr id="344" name="Google Shape;344;p48"/>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45" name="Google Shape;345;p48"/>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storyboards">
  <p:cSld name="CUSTOM_2_1_1_1_1">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342900" y="452925"/>
            <a:ext cx="8458200" cy="70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348" name="Google Shape;348;p49"/>
          <p:cNvCxnSpPr/>
          <p:nvPr/>
        </p:nvCxnSpPr>
        <p:spPr>
          <a:xfrm>
            <a:off x="342977" y="4568993"/>
            <a:ext cx="84711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49"/>
          <p:cNvCxnSpPr/>
          <p:nvPr/>
        </p:nvCxnSpPr>
        <p:spPr>
          <a:xfrm>
            <a:off x="342977" y="1266068"/>
            <a:ext cx="8471100" cy="0"/>
          </a:xfrm>
          <a:prstGeom prst="straightConnector1">
            <a:avLst/>
          </a:prstGeom>
          <a:noFill/>
          <a:ln w="9525" cap="flat" cmpd="sng">
            <a:solidFill>
              <a:schemeClr val="dk1"/>
            </a:solidFill>
            <a:prstDash val="solid"/>
            <a:round/>
            <a:headEnd type="none" w="med" len="med"/>
            <a:tailEnd type="none" w="med" len="med"/>
          </a:ln>
        </p:spPr>
      </p:cxnSp>
      <p:sp>
        <p:nvSpPr>
          <p:cNvPr id="350" name="Google Shape;350;p49"/>
          <p:cNvSpPr>
            <a:spLocks noGrp="1"/>
          </p:cNvSpPr>
          <p:nvPr>
            <p:ph type="pic" idx="2"/>
          </p:nvPr>
        </p:nvSpPr>
        <p:spPr>
          <a:xfrm>
            <a:off x="455475" y="1494125"/>
            <a:ext cx="3621300" cy="1300800"/>
          </a:xfrm>
          <a:prstGeom prst="rect">
            <a:avLst/>
          </a:prstGeom>
          <a:noFill/>
          <a:ln>
            <a:noFill/>
          </a:ln>
        </p:spPr>
      </p:sp>
      <p:sp>
        <p:nvSpPr>
          <p:cNvPr id="351" name="Google Shape;351;p49"/>
          <p:cNvSpPr/>
          <p:nvPr/>
        </p:nvSpPr>
        <p:spPr>
          <a:xfrm>
            <a:off x="453727" y="3020850"/>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49"/>
          <p:cNvSpPr txBox="1">
            <a:spLocks noGrp="1"/>
          </p:cNvSpPr>
          <p:nvPr>
            <p:ph type="subTitle" idx="1"/>
          </p:nvPr>
        </p:nvSpPr>
        <p:spPr>
          <a:xfrm>
            <a:off x="645275" y="2925159"/>
            <a:ext cx="3621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53" name="Google Shape;353;p49"/>
          <p:cNvSpPr txBox="1">
            <a:spLocks noGrp="1"/>
          </p:cNvSpPr>
          <p:nvPr>
            <p:ph type="body" idx="3"/>
          </p:nvPr>
        </p:nvSpPr>
        <p:spPr>
          <a:xfrm>
            <a:off x="342975" y="3343625"/>
            <a:ext cx="3923700" cy="106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54" name="Google Shape;354;p49"/>
          <p:cNvSpPr/>
          <p:nvPr/>
        </p:nvSpPr>
        <p:spPr>
          <a:xfrm>
            <a:off x="4689277" y="3020850"/>
            <a:ext cx="132900" cy="132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355;p49"/>
          <p:cNvSpPr txBox="1">
            <a:spLocks noGrp="1"/>
          </p:cNvSpPr>
          <p:nvPr>
            <p:ph type="subTitle" idx="4"/>
          </p:nvPr>
        </p:nvSpPr>
        <p:spPr>
          <a:xfrm>
            <a:off x="5261825" y="2925159"/>
            <a:ext cx="3621300" cy="259200"/>
          </a:xfrm>
          <a:prstGeom prst="rect">
            <a:avLst/>
          </a:prstGeom>
        </p:spPr>
        <p:txBody>
          <a:bodyPr spcFirstLastPara="1" wrap="square" lIns="91425" tIns="91425" rIns="91425" bIns="91425" anchor="t" anchorCtr="0">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a:endParaRPr/>
          </a:p>
        </p:txBody>
      </p:sp>
      <p:sp>
        <p:nvSpPr>
          <p:cNvPr id="356" name="Google Shape;356;p49"/>
          <p:cNvSpPr txBox="1">
            <a:spLocks noGrp="1"/>
          </p:cNvSpPr>
          <p:nvPr>
            <p:ph type="body" idx="5"/>
          </p:nvPr>
        </p:nvSpPr>
        <p:spPr>
          <a:xfrm>
            <a:off x="4959525" y="3343625"/>
            <a:ext cx="3923700" cy="106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57" name="Google Shape;357;p49"/>
          <p:cNvSpPr>
            <a:spLocks noGrp="1"/>
          </p:cNvSpPr>
          <p:nvPr>
            <p:ph type="pic" idx="6"/>
          </p:nvPr>
        </p:nvSpPr>
        <p:spPr>
          <a:xfrm>
            <a:off x="5070275" y="1494125"/>
            <a:ext cx="3621300" cy="1300800"/>
          </a:xfrm>
          <a:prstGeom prst="rect">
            <a:avLst/>
          </a:prstGeom>
          <a:noFill/>
          <a:ln>
            <a:noFill/>
          </a:ln>
        </p:spPr>
      </p:sp>
      <p:sp>
        <p:nvSpPr>
          <p:cNvPr id="358" name="Google Shape;358;p49"/>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59" name="Google Shape;359;p49"/>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column text">
  <p:cSld name="CUSTOM_4">
    <p:spTree>
      <p:nvGrpSpPr>
        <p:cNvPr id="1" name="Shape 360"/>
        <p:cNvGrpSpPr/>
        <p:nvPr/>
      </p:nvGrpSpPr>
      <p:grpSpPr>
        <a:xfrm>
          <a:off x="0" y="0"/>
          <a:ext cx="0" cy="0"/>
          <a:chOff x="0" y="0"/>
          <a:chExt cx="0" cy="0"/>
        </a:xfrm>
      </p:grpSpPr>
      <p:sp>
        <p:nvSpPr>
          <p:cNvPr id="361" name="Google Shape;361;p50"/>
          <p:cNvSpPr txBox="1">
            <a:spLocks noGrp="1"/>
          </p:cNvSpPr>
          <p:nvPr>
            <p:ph type="subTitle" idx="1"/>
          </p:nvPr>
        </p:nvSpPr>
        <p:spPr>
          <a:xfrm>
            <a:off x="342925" y="457200"/>
            <a:ext cx="4068000" cy="27207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362" name="Google Shape;362;p50"/>
          <p:cNvSpPr txBox="1">
            <a:spLocks noGrp="1"/>
          </p:cNvSpPr>
          <p:nvPr>
            <p:ph type="subTitle" idx="2"/>
          </p:nvPr>
        </p:nvSpPr>
        <p:spPr>
          <a:xfrm>
            <a:off x="4724500" y="457200"/>
            <a:ext cx="2506500" cy="27207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363" name="Google Shape;363;p50"/>
          <p:cNvSpPr txBox="1">
            <a:spLocks noGrp="1"/>
          </p:cNvSpPr>
          <p:nvPr>
            <p:ph type="subTitle" idx="3"/>
          </p:nvPr>
        </p:nvSpPr>
        <p:spPr>
          <a:xfrm>
            <a:off x="7494500" y="457200"/>
            <a:ext cx="1192500" cy="27207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a:endParaRPr/>
          </a:p>
        </p:txBody>
      </p:sp>
      <p:sp>
        <p:nvSpPr>
          <p:cNvPr id="364" name="Google Shape;364;p50"/>
          <p:cNvSpPr txBox="1">
            <a:spLocks noGrp="1"/>
          </p:cNvSpPr>
          <p:nvPr>
            <p:ph type="body" idx="4"/>
          </p:nvPr>
        </p:nvSpPr>
        <p:spPr>
          <a:xfrm>
            <a:off x="342925" y="3553200"/>
            <a:ext cx="4068000" cy="1015800"/>
          </a:xfrm>
          <a:prstGeom prst="rect">
            <a:avLst/>
          </a:prstGeom>
        </p:spPr>
        <p:txBody>
          <a:bodyPr spcFirstLastPara="1" wrap="square" lIns="91425" tIns="91425" rIns="91425" bIns="91425" anchor="b"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365" name="Google Shape;365;p50"/>
          <p:cNvSpPr txBox="1">
            <a:spLocks noGrp="1"/>
          </p:cNvSpPr>
          <p:nvPr>
            <p:ph type="body" idx="5"/>
          </p:nvPr>
        </p:nvSpPr>
        <p:spPr>
          <a:xfrm>
            <a:off x="4724500" y="3553200"/>
            <a:ext cx="2506500" cy="1015800"/>
          </a:xfrm>
          <a:prstGeom prst="rect">
            <a:avLst/>
          </a:prstGeom>
        </p:spPr>
        <p:txBody>
          <a:bodyPr spcFirstLastPara="1" wrap="square" lIns="91425" tIns="91425" rIns="91425" bIns="91425" anchor="b"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366" name="Google Shape;366;p50"/>
          <p:cNvSpPr txBox="1">
            <a:spLocks noGrp="1"/>
          </p:cNvSpPr>
          <p:nvPr>
            <p:ph type="body" idx="6"/>
          </p:nvPr>
        </p:nvSpPr>
        <p:spPr>
          <a:xfrm>
            <a:off x="7494400" y="3553200"/>
            <a:ext cx="1192500" cy="1015800"/>
          </a:xfrm>
          <a:prstGeom prst="rect">
            <a:avLst/>
          </a:prstGeom>
        </p:spPr>
        <p:txBody>
          <a:bodyPr spcFirstLastPara="1" wrap="square" lIns="91425" tIns="91425" rIns="91425" bIns="91425" anchor="b"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367" name="Google Shape;367;p50"/>
          <p:cNvSpPr txBox="1">
            <a:spLocks noGrp="1"/>
          </p:cNvSpPr>
          <p:nvPr>
            <p:ph type="subTitle" idx="7"/>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368" name="Google Shape;368;p50"/>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69" name="Google Shape;369;p50"/>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llage elements">
  <p:cSld name="CUSTOM_5">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342900" y="452925"/>
            <a:ext cx="8354400" cy="15021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2" name="Google Shape;372;p51"/>
          <p:cNvSpPr txBox="1">
            <a:spLocks noGrp="1"/>
          </p:cNvSpPr>
          <p:nvPr>
            <p:ph type="subTitle" idx="1"/>
          </p:nvPr>
        </p:nvSpPr>
        <p:spPr>
          <a:xfrm>
            <a:off x="342900" y="3868525"/>
            <a:ext cx="1953300" cy="2592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3" name="Google Shape;373;p51"/>
          <p:cNvSpPr txBox="1">
            <a:spLocks noGrp="1"/>
          </p:cNvSpPr>
          <p:nvPr>
            <p:ph type="subTitle" idx="2"/>
          </p:nvPr>
        </p:nvSpPr>
        <p:spPr>
          <a:xfrm>
            <a:off x="2473100" y="3868525"/>
            <a:ext cx="1953300" cy="2592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4" name="Google Shape;374;p51"/>
          <p:cNvSpPr txBox="1">
            <a:spLocks noGrp="1"/>
          </p:cNvSpPr>
          <p:nvPr>
            <p:ph type="subTitle" idx="3"/>
          </p:nvPr>
        </p:nvSpPr>
        <p:spPr>
          <a:xfrm>
            <a:off x="4603300" y="3868525"/>
            <a:ext cx="1953300" cy="2592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5" name="Google Shape;375;p51"/>
          <p:cNvSpPr txBox="1">
            <a:spLocks noGrp="1"/>
          </p:cNvSpPr>
          <p:nvPr>
            <p:ph type="subTitle" idx="4"/>
          </p:nvPr>
        </p:nvSpPr>
        <p:spPr>
          <a:xfrm>
            <a:off x="6733500" y="3868525"/>
            <a:ext cx="1953300" cy="259200"/>
          </a:xfrm>
          <a:prstGeom prst="rect">
            <a:avLst/>
          </a:prstGeom>
        </p:spPr>
        <p:txBody>
          <a:bodyPr spcFirstLastPara="1" wrap="square" lIns="137150" tIns="91425" rIns="91425" bIns="91425" anchor="t" anchorCtr="0">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a:endParaRPr/>
          </a:p>
        </p:txBody>
      </p:sp>
      <p:sp>
        <p:nvSpPr>
          <p:cNvPr id="376" name="Google Shape;376;p51"/>
          <p:cNvSpPr txBox="1">
            <a:spLocks noGrp="1"/>
          </p:cNvSpPr>
          <p:nvPr>
            <p:ph type="subTitle" idx="5"/>
          </p:nvPr>
        </p:nvSpPr>
        <p:spPr>
          <a:xfrm>
            <a:off x="342900" y="4799170"/>
            <a:ext cx="4239900" cy="273900"/>
          </a:xfrm>
          <a:prstGeom prst="rect">
            <a:avLst/>
          </a:prstGeom>
        </p:spPr>
        <p:txBody>
          <a:bodyPr spcFirstLastPara="1" wrap="square" lIns="137150" tIns="91425" rIns="91425" bIns="91425" anchor="ctr" anchorCtr="0">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a:endParaRPr/>
          </a:p>
        </p:txBody>
      </p:sp>
      <p:sp>
        <p:nvSpPr>
          <p:cNvPr id="377" name="Google Shape;377;p51"/>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78" name="Google Shape;378;p51"/>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USTOM_9">
    <p:spTree>
      <p:nvGrpSpPr>
        <p:cNvPr id="1" name="Shape 379"/>
        <p:cNvGrpSpPr/>
        <p:nvPr/>
      </p:nvGrpSpPr>
      <p:grpSpPr>
        <a:xfrm>
          <a:off x="0" y="0"/>
          <a:ext cx="0" cy="0"/>
          <a:chOff x="0" y="0"/>
          <a:chExt cx="0" cy="0"/>
        </a:xfrm>
      </p:grpSpPr>
      <p:sp>
        <p:nvSpPr>
          <p:cNvPr id="380" name="Google Shape;380;p52"/>
          <p:cNvSpPr txBox="1">
            <a:spLocks noGrp="1"/>
          </p:cNvSpPr>
          <p:nvPr>
            <p:ph type="body" idx="1"/>
          </p:nvPr>
        </p:nvSpPr>
        <p:spPr>
          <a:xfrm>
            <a:off x="457200" y="3899675"/>
            <a:ext cx="5192400" cy="669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Char char="●"/>
              <a:defRPr/>
            </a:lvl1pPr>
            <a:lvl2pPr marL="914400" lvl="1" indent="-304800">
              <a:spcBef>
                <a:spcPts val="500"/>
              </a:spcBef>
              <a:spcAft>
                <a:spcPts val="0"/>
              </a:spcAft>
              <a:buSzPts val="1200"/>
              <a:buChar char="○"/>
              <a:defRPr/>
            </a:lvl2pPr>
            <a:lvl3pPr marL="1371600" lvl="2" indent="-304800">
              <a:spcBef>
                <a:spcPts val="500"/>
              </a:spcBef>
              <a:spcAft>
                <a:spcPts val="0"/>
              </a:spcAft>
              <a:buSzPts val="1200"/>
              <a:buChar char="■"/>
              <a:defRPr/>
            </a:lvl3pPr>
            <a:lvl4pPr marL="1828800" lvl="3" indent="-304800">
              <a:spcBef>
                <a:spcPts val="500"/>
              </a:spcBef>
              <a:spcAft>
                <a:spcPts val="0"/>
              </a:spcAft>
              <a:buSzPts val="1200"/>
              <a:buChar char="●"/>
              <a:defRPr/>
            </a:lvl4pPr>
            <a:lvl5pPr marL="2286000" lvl="4" indent="-304800">
              <a:spcBef>
                <a:spcPts val="500"/>
              </a:spcBef>
              <a:spcAft>
                <a:spcPts val="0"/>
              </a:spcAft>
              <a:buSzPts val="1200"/>
              <a:buChar char="○"/>
              <a:defRPr/>
            </a:lvl5pPr>
            <a:lvl6pPr marL="2743200" lvl="5" indent="-304800">
              <a:spcBef>
                <a:spcPts val="500"/>
              </a:spcBef>
              <a:spcAft>
                <a:spcPts val="0"/>
              </a:spcAft>
              <a:buSzPts val="1200"/>
              <a:buChar char="■"/>
              <a:defRPr/>
            </a:lvl6pPr>
            <a:lvl7pPr marL="3200400" lvl="6" indent="-304800">
              <a:spcBef>
                <a:spcPts val="500"/>
              </a:spcBef>
              <a:spcAft>
                <a:spcPts val="0"/>
              </a:spcAft>
              <a:buSzPts val="1200"/>
              <a:buChar char="●"/>
              <a:defRPr/>
            </a:lvl7pPr>
            <a:lvl8pPr marL="3657600" lvl="7" indent="-304800">
              <a:spcBef>
                <a:spcPts val="500"/>
              </a:spcBef>
              <a:spcAft>
                <a:spcPts val="0"/>
              </a:spcAft>
              <a:buSzPts val="1200"/>
              <a:buChar char="○"/>
              <a:defRPr/>
            </a:lvl8pPr>
            <a:lvl9pPr marL="4114800" lvl="8" indent="-304800">
              <a:spcBef>
                <a:spcPts val="500"/>
              </a:spcBef>
              <a:spcAft>
                <a:spcPts val="500"/>
              </a:spcAft>
              <a:buSzPts val="1200"/>
              <a:buChar char="■"/>
              <a:defRPr/>
            </a:lvl9pPr>
          </a:lstStyle>
          <a:p>
            <a:endParaRPr/>
          </a:p>
        </p:txBody>
      </p:sp>
      <p:sp>
        <p:nvSpPr>
          <p:cNvPr id="381" name="Google Shape;381;p52"/>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lvl1pPr lvl="0" algn="r" rtl="0">
              <a:buNone/>
              <a:defRPr sz="800">
                <a:latin typeface="IBM Plex Sans"/>
                <a:ea typeface="IBM Plex Sans"/>
                <a:cs typeface="IBM Plex Sans"/>
                <a:sym typeface="IBM Plex Sans"/>
              </a:defRPr>
            </a:lvl1pPr>
            <a:lvl2pPr lvl="1" algn="r" rtl="0">
              <a:buNone/>
              <a:defRPr sz="800">
                <a:latin typeface="IBM Plex Sans"/>
                <a:ea typeface="IBM Plex Sans"/>
                <a:cs typeface="IBM Plex Sans"/>
                <a:sym typeface="IBM Plex Sans"/>
              </a:defRPr>
            </a:lvl2pPr>
            <a:lvl3pPr lvl="2" algn="r" rtl="0">
              <a:buNone/>
              <a:defRPr sz="800">
                <a:latin typeface="IBM Plex Sans"/>
                <a:ea typeface="IBM Plex Sans"/>
                <a:cs typeface="IBM Plex Sans"/>
                <a:sym typeface="IBM Plex Sans"/>
              </a:defRPr>
            </a:lvl3pPr>
            <a:lvl4pPr lvl="3" algn="r" rtl="0">
              <a:buNone/>
              <a:defRPr sz="800">
                <a:latin typeface="IBM Plex Sans"/>
                <a:ea typeface="IBM Plex Sans"/>
                <a:cs typeface="IBM Plex Sans"/>
                <a:sym typeface="IBM Plex Sans"/>
              </a:defRPr>
            </a:lvl4pPr>
            <a:lvl5pPr lvl="4" algn="r" rtl="0">
              <a:buNone/>
              <a:defRPr sz="800">
                <a:latin typeface="IBM Plex Sans"/>
                <a:ea typeface="IBM Plex Sans"/>
                <a:cs typeface="IBM Plex Sans"/>
                <a:sym typeface="IBM Plex Sans"/>
              </a:defRPr>
            </a:lvl5pPr>
            <a:lvl6pPr lvl="5" algn="r" rtl="0">
              <a:buNone/>
              <a:defRPr sz="800">
                <a:latin typeface="IBM Plex Sans"/>
                <a:ea typeface="IBM Plex Sans"/>
                <a:cs typeface="IBM Plex Sans"/>
                <a:sym typeface="IBM Plex Sans"/>
              </a:defRPr>
            </a:lvl6pPr>
            <a:lvl7pPr lvl="6" algn="r" rtl="0">
              <a:buNone/>
              <a:defRPr sz="800">
                <a:latin typeface="IBM Plex Sans"/>
                <a:ea typeface="IBM Plex Sans"/>
                <a:cs typeface="IBM Plex Sans"/>
                <a:sym typeface="IBM Plex Sans"/>
              </a:defRPr>
            </a:lvl7pPr>
            <a:lvl8pPr lvl="7" algn="r" rtl="0">
              <a:buNone/>
              <a:defRPr sz="800">
                <a:latin typeface="IBM Plex Sans"/>
                <a:ea typeface="IBM Plex Sans"/>
                <a:cs typeface="IBM Plex Sans"/>
                <a:sym typeface="IBM Plex Sans"/>
              </a:defRPr>
            </a:lvl8pPr>
            <a:lvl9pPr lvl="8" algn="r" rtl="0">
              <a:buNone/>
              <a:defRPr sz="800">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
        <p:nvSpPr>
          <p:cNvPr id="382" name="Google Shape;382;p52"/>
          <p:cNvSpPr/>
          <p:nvPr/>
        </p:nvSpPr>
        <p:spPr>
          <a:xfrm flipH="1">
            <a:off x="8686802" y="4860600"/>
            <a:ext cx="118500" cy="118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883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1pPr>
            <a:lvl2pPr lvl="1">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2pPr>
            <a:lvl3pPr lvl="2">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3pPr>
            <a:lvl4pPr lvl="3">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4pPr>
            <a:lvl5pPr lvl="4">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5pPr>
            <a:lvl6pPr lvl="5">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6pPr>
            <a:lvl7pPr lvl="6">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7pPr>
            <a:lvl8pPr lvl="7">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8pPr>
            <a:lvl9pPr lvl="8">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9pPr>
          </a:lstStyle>
          <a:p>
            <a:endParaRPr/>
          </a:p>
        </p:txBody>
      </p:sp>
      <p:sp>
        <p:nvSpPr>
          <p:cNvPr id="52" name="Google Shape;52;p13"/>
          <p:cNvSpPr txBox="1">
            <a:spLocks noGrp="1"/>
          </p:cNvSpPr>
          <p:nvPr>
            <p:ph type="body" idx="1"/>
          </p:nvPr>
        </p:nvSpPr>
        <p:spPr>
          <a:xfrm>
            <a:off x="311700" y="2505000"/>
            <a:ext cx="8520600" cy="2064000"/>
          </a:xfrm>
          <a:prstGeom prst="rect">
            <a:avLst/>
          </a:prstGeom>
          <a:noFill/>
          <a:ln>
            <a:noFill/>
          </a:ln>
        </p:spPr>
        <p:txBody>
          <a:bodyPr spcFirstLastPara="1" wrap="square" lIns="91425" tIns="91425" rIns="91425" bIns="91425" anchor="t" anchorCtr="0">
            <a:noAutofit/>
          </a:bodyPr>
          <a:lstStyle>
            <a:lvl1pPr marL="457200" lvl="0" indent="-304800">
              <a:lnSpc>
                <a:spcPct val="110000"/>
              </a:lnSpc>
              <a:spcBef>
                <a:spcPts val="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1pPr>
            <a:lvl2pPr marL="914400" lvl="1"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2pPr>
            <a:lvl3pPr marL="1371600" lvl="2"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3pPr>
            <a:lvl4pPr marL="1828800" lvl="3"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4pPr>
            <a:lvl5pPr marL="2286000" lvl="4"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5pPr>
            <a:lvl6pPr marL="2743200" lvl="5"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6pPr>
            <a:lvl7pPr marL="3200400" lvl="6"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7pPr>
            <a:lvl8pPr marL="3657600" lvl="7" indent="-304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8pPr>
            <a:lvl9pPr marL="4114800" lvl="8" indent="-304800">
              <a:lnSpc>
                <a:spcPct val="110000"/>
              </a:lnSpc>
              <a:spcBef>
                <a:spcPts val="500"/>
              </a:spcBef>
              <a:spcAft>
                <a:spcPts val="50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IBM Plex Sans Light"/>
                <a:ea typeface="IBM Plex Sans Light"/>
                <a:cs typeface="IBM Plex Sans Light"/>
                <a:sym typeface="IBM Plex Sans Light"/>
              </a:defRPr>
            </a:lvl1pPr>
            <a:lvl2pPr lvl="1" algn="r" rtl="0">
              <a:buNone/>
              <a:defRPr sz="1300">
                <a:solidFill>
                  <a:schemeClr val="dk1"/>
                </a:solidFill>
                <a:latin typeface="IBM Plex Sans Light"/>
                <a:ea typeface="IBM Plex Sans Light"/>
                <a:cs typeface="IBM Plex Sans Light"/>
                <a:sym typeface="IBM Plex Sans Light"/>
              </a:defRPr>
            </a:lvl2pPr>
            <a:lvl3pPr lvl="2" algn="r" rtl="0">
              <a:buNone/>
              <a:defRPr sz="1300">
                <a:solidFill>
                  <a:schemeClr val="dk1"/>
                </a:solidFill>
                <a:latin typeface="IBM Plex Sans Light"/>
                <a:ea typeface="IBM Plex Sans Light"/>
                <a:cs typeface="IBM Plex Sans Light"/>
                <a:sym typeface="IBM Plex Sans Light"/>
              </a:defRPr>
            </a:lvl3pPr>
            <a:lvl4pPr lvl="3" algn="r" rtl="0">
              <a:buNone/>
              <a:defRPr sz="1300">
                <a:solidFill>
                  <a:schemeClr val="dk1"/>
                </a:solidFill>
                <a:latin typeface="IBM Plex Sans Light"/>
                <a:ea typeface="IBM Plex Sans Light"/>
                <a:cs typeface="IBM Plex Sans Light"/>
                <a:sym typeface="IBM Plex Sans Light"/>
              </a:defRPr>
            </a:lvl4pPr>
            <a:lvl5pPr lvl="4" algn="r" rtl="0">
              <a:buNone/>
              <a:defRPr sz="1300">
                <a:solidFill>
                  <a:schemeClr val="dk1"/>
                </a:solidFill>
                <a:latin typeface="IBM Plex Sans Light"/>
                <a:ea typeface="IBM Plex Sans Light"/>
                <a:cs typeface="IBM Plex Sans Light"/>
                <a:sym typeface="IBM Plex Sans Light"/>
              </a:defRPr>
            </a:lvl5pPr>
            <a:lvl6pPr lvl="5" algn="r" rtl="0">
              <a:buNone/>
              <a:defRPr sz="1300">
                <a:solidFill>
                  <a:schemeClr val="dk1"/>
                </a:solidFill>
                <a:latin typeface="IBM Plex Sans Light"/>
                <a:ea typeface="IBM Plex Sans Light"/>
                <a:cs typeface="IBM Plex Sans Light"/>
                <a:sym typeface="IBM Plex Sans Light"/>
              </a:defRPr>
            </a:lvl6pPr>
            <a:lvl7pPr lvl="6" algn="r" rtl="0">
              <a:buNone/>
              <a:defRPr sz="1300">
                <a:solidFill>
                  <a:schemeClr val="dk1"/>
                </a:solidFill>
                <a:latin typeface="IBM Plex Sans Light"/>
                <a:ea typeface="IBM Plex Sans Light"/>
                <a:cs typeface="IBM Plex Sans Light"/>
                <a:sym typeface="IBM Plex Sans Light"/>
              </a:defRPr>
            </a:lvl7pPr>
            <a:lvl8pPr lvl="7" algn="r" rtl="0">
              <a:buNone/>
              <a:defRPr sz="1300">
                <a:solidFill>
                  <a:schemeClr val="dk1"/>
                </a:solidFill>
                <a:latin typeface="IBM Plex Sans Light"/>
                <a:ea typeface="IBM Plex Sans Light"/>
                <a:cs typeface="IBM Plex Sans Light"/>
                <a:sym typeface="IBM Plex Sans Light"/>
              </a:defRPr>
            </a:lvl8pPr>
            <a:lvl9pPr lvl="8" algn="r" rtl="0">
              <a:buNone/>
              <a:defRPr sz="1300">
                <a:solidFill>
                  <a:schemeClr val="dk1"/>
                </a:solidFill>
                <a:latin typeface="IBM Plex Sans Light"/>
                <a:ea typeface="IBM Plex Sans Light"/>
                <a:cs typeface="IBM Plex Sans Light"/>
                <a:sym typeface="IBM Plex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E46962"/>
          </p15:clr>
        </p15:guide>
        <p15:guide id="2" pos="288">
          <p15:clr>
            <a:srgbClr val="E46962"/>
          </p15:clr>
        </p15:guide>
        <p15:guide id="3" orient="horz" pos="288">
          <p15:clr>
            <a:srgbClr val="E46962"/>
          </p15:clr>
        </p15:guide>
        <p15:guide id="4" pos="5472">
          <p15:clr>
            <a:srgbClr val="E46962"/>
          </p15:clr>
        </p15:guide>
        <p15:guide id="5" orient="horz" pos="2878">
          <p15:clr>
            <a:srgbClr val="E46962"/>
          </p15:clr>
        </p15:guide>
        <p15:guide id="6" pos="5544">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YjFBW7itS95mI8yzmhjLOgvBe5k_g5Z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hyperlink" Target="https://colab.research.google.com/drive/1V_juopr_eN-W8Gpzo3iCc2jJL25iewuU" TargetMode="External"/><Relationship Id="rId5" Type="http://schemas.openxmlformats.org/officeDocument/2006/relationships/hyperlink" Target="https://colab.research.google.com/drive/14zf7Vi4HJqOUoxQRN_oLUb_mnzxjv3F-" TargetMode="External"/><Relationship Id="rId4" Type="http://schemas.openxmlformats.org/officeDocument/2006/relationships/hyperlink" Target="https://colab.research.google.com/drive/1iISlv_X8mO9JT0oTcdeQrEV5wt3nnwu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hyperlink" Target="https://www.sciencedirect.com/science/article/abs/pii/S0925231212003153?via%3Dihub" TargetMode="External"/><Relationship Id="rId3" Type="http://schemas.openxmlformats.org/officeDocument/2006/relationships/hyperlink" Target="https://naac.kct.ac.in/1/ssr/1_3_4/projects/17BIT014.pdf" TargetMode="External"/><Relationship Id="rId7" Type="http://schemas.openxmlformats.org/officeDocument/2006/relationships/hyperlink" Target="https://www.mdpi.com/1660-4601/16/23/4677"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 Id="rId6" Type="http://schemas.openxmlformats.org/officeDocument/2006/relationships/hyperlink" Target="https://pubmed.ncbi.nlm.nih.gov/18089892/" TargetMode="External"/><Relationship Id="rId5" Type="http://schemas.openxmlformats.org/officeDocument/2006/relationships/hyperlink" Target="https://pubmed.ncbi.nlm.nih.gov/39593159/" TargetMode="External"/><Relationship Id="rId4" Type="http://schemas.openxmlformats.org/officeDocument/2006/relationships/hyperlink" Target="https://ieeexplore.ieee.org/document/10250598" TargetMode="External"/><Relationship Id="rId9" Type="http://schemas.openxmlformats.org/officeDocument/2006/relationships/hyperlink" Target="https://pubmed.ncbi.nlm.nih.gov/2595495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389" name="Google Shape;389;p54"/>
          <p:cNvSpPr txBox="1"/>
          <p:nvPr/>
        </p:nvSpPr>
        <p:spPr>
          <a:xfrm>
            <a:off x="0" y="652450"/>
            <a:ext cx="91440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2500"/>
              <a:buFont typeface="Calibri"/>
              <a:buNone/>
            </a:pPr>
            <a:r>
              <a:rPr lang="en" sz="2300" b="1" u="sng">
                <a:solidFill>
                  <a:schemeClr val="dk1"/>
                </a:solidFill>
              </a:rPr>
              <a:t>B. Tech ECE  PROJECT 2 -Review 2</a:t>
            </a:r>
            <a:endParaRPr/>
          </a:p>
        </p:txBody>
      </p:sp>
      <p:sp>
        <p:nvSpPr>
          <p:cNvPr id="390" name="Google Shape;390;p54"/>
          <p:cNvSpPr txBox="1"/>
          <p:nvPr/>
        </p:nvSpPr>
        <p:spPr>
          <a:xfrm>
            <a:off x="1656600" y="1794850"/>
            <a:ext cx="5830800" cy="97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a:latin typeface="Times New Roman"/>
                <a:ea typeface="Times New Roman"/>
                <a:cs typeface="Times New Roman"/>
                <a:sym typeface="Times New Roman"/>
              </a:rPr>
              <a:t>IoT-Enabled Fall Detection System for the Elderly Using Machine Learning</a:t>
            </a:r>
            <a:endParaRPr sz="2700"/>
          </a:p>
        </p:txBody>
      </p:sp>
      <p:sp>
        <p:nvSpPr>
          <p:cNvPr id="391" name="Google Shape;391;p54"/>
          <p:cNvSpPr txBox="1">
            <a:spLocks noGrp="1"/>
          </p:cNvSpPr>
          <p:nvPr>
            <p:ph type="subTitle" idx="1"/>
          </p:nvPr>
        </p:nvSpPr>
        <p:spPr>
          <a:xfrm>
            <a:off x="338725" y="3416100"/>
            <a:ext cx="3360600" cy="1522800"/>
          </a:xfrm>
          <a:prstGeom prst="rect">
            <a:avLst/>
          </a:prstGeom>
        </p:spPr>
        <p:txBody>
          <a:bodyPr spcFirstLastPara="1" wrap="square" lIns="137150" tIns="91425" rIns="91425" bIns="91425" anchor="ctr" anchorCtr="0">
            <a:noAutofit/>
          </a:bodyPr>
          <a:lstStyle/>
          <a:p>
            <a:pPr marL="0" lvl="0" indent="0" algn="l" rtl="0">
              <a:spcBef>
                <a:spcPts val="0"/>
              </a:spcBef>
              <a:spcAft>
                <a:spcPts val="0"/>
              </a:spcAft>
              <a:buNone/>
            </a:pPr>
            <a:r>
              <a:rPr lang="en" sz="1960">
                <a:solidFill>
                  <a:srgbClr val="000000"/>
                </a:solidFill>
              </a:rPr>
              <a:t>By -:</a:t>
            </a:r>
            <a:endParaRPr sz="1960">
              <a:solidFill>
                <a:srgbClr val="000000"/>
              </a:solidFill>
            </a:endParaRPr>
          </a:p>
          <a:p>
            <a:pPr marL="0" lvl="0" indent="0" algn="l" rtl="0">
              <a:spcBef>
                <a:spcPts val="400"/>
              </a:spcBef>
              <a:spcAft>
                <a:spcPts val="0"/>
              </a:spcAft>
              <a:buNone/>
            </a:pPr>
            <a:r>
              <a:rPr lang="en" sz="1960">
                <a:solidFill>
                  <a:srgbClr val="000000"/>
                </a:solidFill>
              </a:rPr>
              <a:t>Aiyushi Srivastava</a:t>
            </a:r>
            <a:endParaRPr sz="1960">
              <a:solidFill>
                <a:srgbClr val="000000"/>
              </a:solidFill>
            </a:endParaRPr>
          </a:p>
          <a:p>
            <a:pPr marL="0" lvl="0" indent="0" algn="l" rtl="0">
              <a:spcBef>
                <a:spcPts val="400"/>
              </a:spcBef>
              <a:spcAft>
                <a:spcPts val="0"/>
              </a:spcAft>
              <a:buNone/>
            </a:pPr>
            <a:r>
              <a:rPr lang="en" sz="1960">
                <a:solidFill>
                  <a:srgbClr val="000000"/>
                </a:solidFill>
              </a:rPr>
              <a:t>Tushar Pati Tripathi</a:t>
            </a:r>
            <a:endParaRPr sz="1960">
              <a:solidFill>
                <a:srgbClr val="000000"/>
              </a:solidFill>
            </a:endParaRPr>
          </a:p>
          <a:p>
            <a:pPr marL="0" lvl="0" indent="0" algn="l" rtl="0">
              <a:spcBef>
                <a:spcPts val="400"/>
              </a:spcBef>
              <a:spcAft>
                <a:spcPts val="400"/>
              </a:spcAft>
              <a:buNone/>
            </a:pPr>
            <a:r>
              <a:rPr lang="en" sz="1960">
                <a:solidFill>
                  <a:srgbClr val="000000"/>
                </a:solidFill>
              </a:rPr>
              <a:t>Rohan Joshi</a:t>
            </a:r>
            <a:endParaRPr sz="1960">
              <a:solidFill>
                <a:srgbClr val="000000"/>
              </a:solidFill>
            </a:endParaRPr>
          </a:p>
        </p:txBody>
      </p:sp>
      <p:sp>
        <p:nvSpPr>
          <p:cNvPr id="392" name="Google Shape;392;p54"/>
          <p:cNvSpPr txBox="1"/>
          <p:nvPr/>
        </p:nvSpPr>
        <p:spPr>
          <a:xfrm>
            <a:off x="4980725" y="3512700"/>
            <a:ext cx="3000000" cy="9954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 sz="2300">
                <a:solidFill>
                  <a:schemeClr val="dk1"/>
                </a:solidFill>
              </a:rPr>
              <a:t>Faculty Guide-:</a:t>
            </a:r>
            <a:endParaRPr sz="2300">
              <a:solidFill>
                <a:schemeClr val="dk1"/>
              </a:solidFill>
            </a:endParaRPr>
          </a:p>
          <a:p>
            <a:pPr marL="0" lvl="0" indent="0" algn="l" rtl="0">
              <a:spcBef>
                <a:spcPts val="800"/>
              </a:spcBef>
              <a:spcAft>
                <a:spcPts val="0"/>
              </a:spcAft>
              <a:buNone/>
            </a:pPr>
            <a:r>
              <a:rPr lang="en" sz="2300">
                <a:solidFill>
                  <a:schemeClr val="dk1"/>
                </a:solidFill>
              </a:rPr>
              <a:t>Dr.Ravi Kumar C.V.</a:t>
            </a:r>
            <a:endParaRPr sz="2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63"/>
          <p:cNvPicPr preferRelativeResize="0"/>
          <p:nvPr/>
        </p:nvPicPr>
        <p:blipFill>
          <a:blip r:embed="rId3">
            <a:alphaModFix/>
          </a:blip>
          <a:stretch>
            <a:fillRect/>
          </a:stretch>
        </p:blipFill>
        <p:spPr>
          <a:xfrm>
            <a:off x="457200" y="1007775"/>
            <a:ext cx="7044150" cy="3744350"/>
          </a:xfrm>
          <a:prstGeom prst="rect">
            <a:avLst/>
          </a:prstGeom>
          <a:noFill/>
          <a:ln>
            <a:noFill/>
          </a:ln>
        </p:spPr>
      </p:pic>
      <p:sp>
        <p:nvSpPr>
          <p:cNvPr id="463" name="Google Shape;463;p63"/>
          <p:cNvSpPr txBox="1">
            <a:spLocks noGrp="1"/>
          </p:cNvSpPr>
          <p:nvPr>
            <p:ph type="title"/>
          </p:nvPr>
        </p:nvSpPr>
        <p:spPr>
          <a:xfrm>
            <a:off x="61600" y="86175"/>
            <a:ext cx="8520600" cy="7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Calculations</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69" name="Google Shape;469;p64"/>
          <p:cNvSpPr txBox="1">
            <a:spLocks noGrp="1"/>
          </p:cNvSpPr>
          <p:nvPr>
            <p:ph type="title"/>
          </p:nvPr>
        </p:nvSpPr>
        <p:spPr>
          <a:xfrm>
            <a:off x="61600" y="86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470" name="Google Shape;470;p64"/>
          <p:cNvSpPr txBox="1"/>
          <p:nvPr/>
        </p:nvSpPr>
        <p:spPr>
          <a:xfrm>
            <a:off x="2168788" y="4282650"/>
            <a:ext cx="4306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IBM Plex Sans Light"/>
                <a:ea typeface="IBM Plex Sans Light"/>
                <a:cs typeface="IBM Plex Sans Light"/>
                <a:sym typeface="IBM Plex Sans Light"/>
              </a:rPr>
              <a:t>Circuit Diagram of Prototype</a:t>
            </a:r>
            <a:endParaRPr sz="1800">
              <a:solidFill>
                <a:schemeClr val="dk1"/>
              </a:solidFill>
              <a:latin typeface="IBM Plex Sans Light"/>
              <a:ea typeface="IBM Plex Sans Light"/>
              <a:cs typeface="IBM Plex Sans Light"/>
              <a:sym typeface="IBM Plex Sans Light"/>
            </a:endParaRPr>
          </a:p>
        </p:txBody>
      </p:sp>
      <p:sp>
        <p:nvSpPr>
          <p:cNvPr id="471" name="Google Shape;471;p64"/>
          <p:cNvSpPr txBox="1"/>
          <p:nvPr/>
        </p:nvSpPr>
        <p:spPr>
          <a:xfrm>
            <a:off x="4708938" y="4125675"/>
            <a:ext cx="4306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IBM Plex Sans Light"/>
              <a:ea typeface="IBM Plex Sans Light"/>
              <a:cs typeface="IBM Plex Sans Light"/>
              <a:sym typeface="IBM Plex Sans Light"/>
            </a:endParaRPr>
          </a:p>
        </p:txBody>
      </p:sp>
      <p:pic>
        <p:nvPicPr>
          <p:cNvPr id="472" name="Google Shape;472;p64"/>
          <p:cNvPicPr preferRelativeResize="0"/>
          <p:nvPr/>
        </p:nvPicPr>
        <p:blipFill>
          <a:blip r:embed="rId3">
            <a:alphaModFix/>
          </a:blip>
          <a:stretch>
            <a:fillRect/>
          </a:stretch>
        </p:blipFill>
        <p:spPr>
          <a:xfrm>
            <a:off x="1514700" y="1057275"/>
            <a:ext cx="5429250" cy="302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5"/>
          <p:cNvSpPr txBox="1">
            <a:spLocks noGrp="1"/>
          </p:cNvSpPr>
          <p:nvPr>
            <p:ph type="subTitle" idx="1"/>
          </p:nvPr>
        </p:nvSpPr>
        <p:spPr>
          <a:xfrm>
            <a:off x="2303525" y="4659125"/>
            <a:ext cx="5821800" cy="273900"/>
          </a:xfrm>
          <a:prstGeom prst="rect">
            <a:avLst/>
          </a:prstGeom>
        </p:spPr>
        <p:txBody>
          <a:bodyPr spcFirstLastPara="1" wrap="square" lIns="137150" tIns="91425" rIns="91425" bIns="91425" anchor="ctr" anchorCtr="0">
            <a:noAutofit/>
          </a:bodyPr>
          <a:lstStyle/>
          <a:p>
            <a:pPr marL="0" lvl="0" indent="0" algn="l" rtl="0">
              <a:spcBef>
                <a:spcPts val="0"/>
              </a:spcBef>
              <a:spcAft>
                <a:spcPts val="0"/>
              </a:spcAft>
              <a:buNone/>
            </a:pPr>
            <a:r>
              <a:rPr lang="en" sz="2000">
                <a:latin typeface="IBM Plex Sans Light"/>
                <a:ea typeface="IBM Plex Sans Light"/>
                <a:cs typeface="IBM Plex Sans Light"/>
                <a:sym typeface="IBM Plex Sans Light"/>
              </a:rPr>
              <a:t>Schematic Diagram of Prototype</a:t>
            </a:r>
            <a:endParaRPr sz="1600"/>
          </a:p>
        </p:txBody>
      </p:sp>
      <p:pic>
        <p:nvPicPr>
          <p:cNvPr id="478" name="Google Shape;478;p65"/>
          <p:cNvPicPr preferRelativeResize="0"/>
          <p:nvPr/>
        </p:nvPicPr>
        <p:blipFill>
          <a:blip r:embed="rId3">
            <a:alphaModFix/>
          </a:blip>
          <a:stretch>
            <a:fillRect/>
          </a:stretch>
        </p:blipFill>
        <p:spPr>
          <a:xfrm>
            <a:off x="1857923" y="335200"/>
            <a:ext cx="4732349" cy="423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subTitle" idx="1"/>
          </p:nvPr>
        </p:nvSpPr>
        <p:spPr>
          <a:xfrm>
            <a:off x="457200" y="457203"/>
            <a:ext cx="4395900" cy="436500"/>
          </a:xfrm>
          <a:prstGeom prst="rect">
            <a:avLst/>
          </a:prstGeom>
        </p:spPr>
        <p:txBody>
          <a:bodyPr spcFirstLastPara="1" wrap="square" lIns="137150" tIns="91425" rIns="91425" bIns="91425" anchor="ctr" anchorCtr="0">
            <a:noAutofit/>
          </a:bodyPr>
          <a:lstStyle/>
          <a:p>
            <a:pPr marL="0" lvl="0" indent="0" algn="l" rtl="0">
              <a:spcBef>
                <a:spcPts val="0"/>
              </a:spcBef>
              <a:spcAft>
                <a:spcPts val="400"/>
              </a:spcAft>
              <a:buNone/>
            </a:pPr>
            <a:r>
              <a:rPr lang="en" sz="1800" dirty="0"/>
              <a:t>Working of Hardware </a:t>
            </a:r>
            <a:endParaRPr sz="1800" dirty="0"/>
          </a:p>
        </p:txBody>
      </p:sp>
      <p:pic>
        <p:nvPicPr>
          <p:cNvPr id="2" name="iot_result">
            <a:hlinkClick r:id="" action="ppaction://media"/>
            <a:extLst>
              <a:ext uri="{FF2B5EF4-FFF2-40B4-BE49-F238E27FC236}">
                <a16:creationId xmlns:a16="http://schemas.microsoft.com/office/drawing/2014/main" id="{C8BC1D31-59CE-0E2E-4CB2-2472F5C845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391569" y="-224665"/>
            <a:ext cx="3617913" cy="6486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302700" y="181025"/>
            <a:ext cx="8498400" cy="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t>
            </a:r>
            <a:endParaRPr/>
          </a:p>
        </p:txBody>
      </p:sp>
      <p:pic>
        <p:nvPicPr>
          <p:cNvPr id="489" name="Google Shape;489;p67"/>
          <p:cNvPicPr preferRelativeResize="0"/>
          <p:nvPr/>
        </p:nvPicPr>
        <p:blipFill>
          <a:blip r:embed="rId3">
            <a:alphaModFix/>
          </a:blip>
          <a:stretch>
            <a:fillRect/>
          </a:stretch>
        </p:blipFill>
        <p:spPr>
          <a:xfrm>
            <a:off x="674400" y="1015625"/>
            <a:ext cx="2514338" cy="3886375"/>
          </a:xfrm>
          <a:prstGeom prst="rect">
            <a:avLst/>
          </a:prstGeom>
          <a:noFill/>
          <a:ln>
            <a:noFill/>
          </a:ln>
        </p:spPr>
      </p:pic>
      <p:pic>
        <p:nvPicPr>
          <p:cNvPr id="490" name="Google Shape;490;p67"/>
          <p:cNvPicPr preferRelativeResize="0"/>
          <p:nvPr/>
        </p:nvPicPr>
        <p:blipFill>
          <a:blip r:embed="rId4">
            <a:alphaModFix/>
          </a:blip>
          <a:stretch>
            <a:fillRect/>
          </a:stretch>
        </p:blipFill>
        <p:spPr>
          <a:xfrm>
            <a:off x="3748554" y="1015625"/>
            <a:ext cx="4720400" cy="3886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subTitle" idx="1"/>
          </p:nvPr>
        </p:nvSpPr>
        <p:spPr>
          <a:xfrm>
            <a:off x="457200" y="101279"/>
            <a:ext cx="4535700" cy="499800"/>
          </a:xfrm>
          <a:prstGeom prst="rect">
            <a:avLst/>
          </a:prstGeom>
        </p:spPr>
        <p:txBody>
          <a:bodyPr spcFirstLastPara="1" wrap="square" lIns="137150" tIns="91425" rIns="91425" bIns="91425" anchor="ctr" anchorCtr="0">
            <a:noAutofit/>
          </a:bodyPr>
          <a:lstStyle/>
          <a:p>
            <a:pPr marL="0" lvl="0" indent="0" algn="l" rtl="0">
              <a:spcBef>
                <a:spcPts val="0"/>
              </a:spcBef>
              <a:spcAft>
                <a:spcPts val="400"/>
              </a:spcAft>
              <a:buNone/>
            </a:pPr>
            <a:r>
              <a:rPr lang="en" sz="2200"/>
              <a:t>Results</a:t>
            </a:r>
            <a:endParaRPr sz="2200"/>
          </a:p>
        </p:txBody>
      </p:sp>
      <p:pic>
        <p:nvPicPr>
          <p:cNvPr id="496" name="Google Shape;496;p68"/>
          <p:cNvPicPr preferRelativeResize="0"/>
          <p:nvPr/>
        </p:nvPicPr>
        <p:blipFill>
          <a:blip r:embed="rId3">
            <a:alphaModFix/>
          </a:blip>
          <a:stretch>
            <a:fillRect/>
          </a:stretch>
        </p:blipFill>
        <p:spPr>
          <a:xfrm>
            <a:off x="457200" y="549800"/>
            <a:ext cx="4179326" cy="2395600"/>
          </a:xfrm>
          <a:prstGeom prst="rect">
            <a:avLst/>
          </a:prstGeom>
          <a:noFill/>
          <a:ln>
            <a:noFill/>
          </a:ln>
        </p:spPr>
      </p:pic>
      <p:pic>
        <p:nvPicPr>
          <p:cNvPr id="497" name="Google Shape;497;p68"/>
          <p:cNvPicPr preferRelativeResize="0"/>
          <p:nvPr/>
        </p:nvPicPr>
        <p:blipFill>
          <a:blip r:embed="rId4">
            <a:alphaModFix/>
          </a:blip>
          <a:stretch>
            <a:fillRect/>
          </a:stretch>
        </p:blipFill>
        <p:spPr>
          <a:xfrm>
            <a:off x="4242125" y="2945400"/>
            <a:ext cx="4659600" cy="203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9"/>
          <p:cNvSpPr txBox="1">
            <a:spLocks noGrp="1"/>
          </p:cNvSpPr>
          <p:nvPr>
            <p:ph type="title"/>
          </p:nvPr>
        </p:nvSpPr>
        <p:spPr>
          <a:xfrm>
            <a:off x="342900" y="1899525"/>
            <a:ext cx="8227800" cy="266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u="sng">
                <a:solidFill>
                  <a:schemeClr val="hlink"/>
                </a:solidFill>
                <a:hlinkClick r:id="rId3"/>
              </a:rPr>
              <a:t>https://colab.research.google.com/drive/1YjFBW7itS95mI8yzmhjLOgvBe5k_g5ZW?usp=sharing</a:t>
            </a:r>
            <a:endParaRPr sz="1600"/>
          </a:p>
          <a:p>
            <a:pPr marL="457200" lvl="0" indent="-330200" algn="l" rtl="0">
              <a:spcBef>
                <a:spcPts val="0"/>
              </a:spcBef>
              <a:spcAft>
                <a:spcPts val="0"/>
              </a:spcAft>
              <a:buSzPts val="1600"/>
              <a:buChar char="●"/>
            </a:pPr>
            <a:r>
              <a:rPr lang="en" sz="1600" u="sng">
                <a:solidFill>
                  <a:schemeClr val="hlink"/>
                </a:solidFill>
                <a:hlinkClick r:id="rId4"/>
              </a:rPr>
              <a:t>https://colab.research.google.com/drive/1iISlv_X8mO9JT0oTcdeQrEV5wt3nnwu9</a:t>
            </a:r>
            <a:endParaRPr sz="1600"/>
          </a:p>
          <a:p>
            <a:pPr marL="457200" lvl="0" indent="-330200" algn="l" rtl="0">
              <a:spcBef>
                <a:spcPts val="0"/>
              </a:spcBef>
              <a:spcAft>
                <a:spcPts val="0"/>
              </a:spcAft>
              <a:buSzPts val="1600"/>
              <a:buChar char="●"/>
            </a:pPr>
            <a:r>
              <a:rPr lang="en" sz="1600" u="sng">
                <a:solidFill>
                  <a:schemeClr val="hlink"/>
                </a:solidFill>
                <a:hlinkClick r:id="rId5"/>
              </a:rPr>
              <a:t>https://colab.research.google.com/drive/14zf7Vi4HJqOUoxQRN_oLUb_mnzxjv3F-</a:t>
            </a:r>
            <a:endParaRPr sz="1600"/>
          </a:p>
          <a:p>
            <a:pPr marL="457200" lvl="0" indent="-330200" algn="l" rtl="0">
              <a:spcBef>
                <a:spcPts val="0"/>
              </a:spcBef>
              <a:spcAft>
                <a:spcPts val="0"/>
              </a:spcAft>
              <a:buSzPts val="1600"/>
              <a:buChar char="●"/>
            </a:pPr>
            <a:r>
              <a:rPr lang="en" sz="1600" u="sng">
                <a:solidFill>
                  <a:schemeClr val="hlink"/>
                </a:solidFill>
                <a:hlinkClick r:id="rId6"/>
              </a:rPr>
              <a:t>https://colab.research.google.com/drive/1V_juopr_eN-W8Gpzo3iCc2jJL25iewuU</a:t>
            </a:r>
            <a:endParaRPr sz="1600"/>
          </a:p>
          <a:p>
            <a:pPr marL="457200" lvl="0" indent="0" algn="l" rtl="0">
              <a:spcBef>
                <a:spcPts val="0"/>
              </a:spcBef>
              <a:spcAft>
                <a:spcPts val="0"/>
              </a:spcAft>
              <a:buNone/>
            </a:pPr>
            <a:endParaRPr sz="1600"/>
          </a:p>
        </p:txBody>
      </p:sp>
      <p:sp>
        <p:nvSpPr>
          <p:cNvPr id="503" name="Google Shape;503;p69"/>
          <p:cNvSpPr txBox="1">
            <a:spLocks noGrp="1"/>
          </p:cNvSpPr>
          <p:nvPr>
            <p:ph type="subTitle" idx="1"/>
          </p:nvPr>
        </p:nvSpPr>
        <p:spPr>
          <a:xfrm>
            <a:off x="342900" y="635980"/>
            <a:ext cx="4535700" cy="588900"/>
          </a:xfrm>
          <a:prstGeom prst="rect">
            <a:avLst/>
          </a:prstGeom>
        </p:spPr>
        <p:txBody>
          <a:bodyPr spcFirstLastPara="1" wrap="square" lIns="137150" tIns="91425" rIns="91425" bIns="91425" anchor="ctr" anchorCtr="0">
            <a:noAutofit/>
          </a:bodyPr>
          <a:lstStyle/>
          <a:p>
            <a:pPr marL="0" lvl="0" indent="0" algn="l" rtl="0">
              <a:spcBef>
                <a:spcPts val="0"/>
              </a:spcBef>
              <a:spcAft>
                <a:spcPts val="400"/>
              </a:spcAft>
              <a:buNone/>
            </a:pPr>
            <a:r>
              <a:rPr lang="en" sz="1600"/>
              <a:t>Verification of Obtained Result</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0"/>
          <p:cNvSpPr txBox="1">
            <a:spLocks noGrp="1"/>
          </p:cNvSpPr>
          <p:nvPr>
            <p:ph type="title"/>
          </p:nvPr>
        </p:nvSpPr>
        <p:spPr>
          <a:xfrm>
            <a:off x="299100" y="113875"/>
            <a:ext cx="7301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a:t>
            </a:r>
            <a:endParaRPr/>
          </a:p>
        </p:txBody>
      </p:sp>
      <p:pic>
        <p:nvPicPr>
          <p:cNvPr id="509" name="Google Shape;509;p70"/>
          <p:cNvPicPr preferRelativeResize="0"/>
          <p:nvPr/>
        </p:nvPicPr>
        <p:blipFill>
          <a:blip r:embed="rId3">
            <a:alphaModFix/>
          </a:blip>
          <a:stretch>
            <a:fillRect/>
          </a:stretch>
        </p:blipFill>
        <p:spPr>
          <a:xfrm>
            <a:off x="628413" y="837550"/>
            <a:ext cx="7887178" cy="419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1"/>
          <p:cNvSpPr txBox="1">
            <a:spLocks noGrp="1"/>
          </p:cNvSpPr>
          <p:nvPr>
            <p:ph type="subTitle" idx="1"/>
          </p:nvPr>
        </p:nvSpPr>
        <p:spPr>
          <a:xfrm>
            <a:off x="190500" y="457206"/>
            <a:ext cx="5413800" cy="627600"/>
          </a:xfrm>
          <a:prstGeom prst="rect">
            <a:avLst/>
          </a:prstGeom>
        </p:spPr>
        <p:txBody>
          <a:bodyPr spcFirstLastPara="1" wrap="square" lIns="137150" tIns="91425" rIns="91425" bIns="91425" anchor="ctr" anchorCtr="0">
            <a:noAutofit/>
          </a:bodyPr>
          <a:lstStyle/>
          <a:p>
            <a:pPr marL="0" lvl="0" indent="0" algn="ctr" rtl="0">
              <a:lnSpc>
                <a:spcPct val="115000"/>
              </a:lnSpc>
              <a:spcBef>
                <a:spcPts val="0"/>
              </a:spcBef>
              <a:spcAft>
                <a:spcPts val="0"/>
              </a:spcAft>
              <a:buNone/>
            </a:pPr>
            <a:r>
              <a:rPr lang="en" sz="1700">
                <a:solidFill>
                  <a:srgbClr val="000000"/>
                </a:solidFill>
                <a:latin typeface="Times New Roman"/>
                <a:ea typeface="Times New Roman"/>
                <a:cs typeface="Times New Roman"/>
                <a:sym typeface="Times New Roman"/>
              </a:rPr>
              <a:t>Snapshot of Real-Time Sensor Data Simulation Dataset</a:t>
            </a:r>
            <a:endParaRPr sz="2100"/>
          </a:p>
        </p:txBody>
      </p:sp>
      <p:pic>
        <p:nvPicPr>
          <p:cNvPr id="515" name="Google Shape;515;p71"/>
          <p:cNvPicPr preferRelativeResize="0"/>
          <p:nvPr/>
        </p:nvPicPr>
        <p:blipFill rotWithShape="1">
          <a:blip r:embed="rId3">
            <a:alphaModFix/>
          </a:blip>
          <a:srcRect r="5105"/>
          <a:stretch/>
        </p:blipFill>
        <p:spPr>
          <a:xfrm>
            <a:off x="190500" y="1522125"/>
            <a:ext cx="8496300" cy="3143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2"/>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21" name="Google Shape;521;p72"/>
          <p:cNvSpPr txBox="1">
            <a:spLocks noGrp="1"/>
          </p:cNvSpPr>
          <p:nvPr>
            <p:ph type="title"/>
          </p:nvPr>
        </p:nvSpPr>
        <p:spPr>
          <a:xfrm>
            <a:off x="105100" y="190700"/>
            <a:ext cx="8520600" cy="8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and Environmental Impact </a:t>
            </a:r>
            <a:endParaRPr/>
          </a:p>
        </p:txBody>
      </p:sp>
      <p:sp>
        <p:nvSpPr>
          <p:cNvPr id="522" name="Google Shape;522;p72"/>
          <p:cNvSpPr txBox="1">
            <a:spLocks noGrp="1"/>
          </p:cNvSpPr>
          <p:nvPr>
            <p:ph type="body" idx="4294967295"/>
          </p:nvPr>
        </p:nvSpPr>
        <p:spPr>
          <a:xfrm>
            <a:off x="246475" y="1107275"/>
            <a:ext cx="3999900" cy="3416400"/>
          </a:xfrm>
          <a:prstGeom prst="rect">
            <a:avLst/>
          </a:prstGeom>
        </p:spPr>
        <p:txBody>
          <a:bodyPr spcFirstLastPara="1" wrap="square" lIns="91425" tIns="91425" rIns="91425" bIns="91425" anchor="t" anchorCtr="0">
            <a:noAutofit/>
          </a:bodyPr>
          <a:lstStyle/>
          <a:p>
            <a:pPr rtl="0">
              <a:spcAft>
                <a:spcPts val="1300"/>
              </a:spcAft>
              <a:buNone/>
            </a:pPr>
            <a:r>
              <a:rPr lang="en-US" sz="1800" b="1" i="0" u="sng" dirty="0">
                <a:solidFill>
                  <a:srgbClr val="000000"/>
                </a:solidFill>
                <a:effectLst/>
                <a:latin typeface="Times New Roman" panose="02020603050405020304" pitchFamily="18" charset="0"/>
              </a:rPr>
              <a:t>SOCIAL IMPACT</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1. Improvement in Elderly Care and Autonomy</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2. Timely Medical Response and Better Results</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3. Relief for Caregivers and Healthcare Workers</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4. Social Inclusion through Technology</a:t>
            </a:r>
            <a:endParaRPr lang="en-US" sz="2400" b="0" dirty="0">
              <a:effectLst/>
            </a:endParaRPr>
          </a:p>
          <a:p>
            <a:pPr>
              <a:buNone/>
            </a:pPr>
            <a:br>
              <a:rPr lang="en-US" sz="2400" dirty="0"/>
            </a:br>
            <a:endParaRPr sz="1600" dirty="0"/>
          </a:p>
        </p:txBody>
      </p:sp>
      <p:sp>
        <p:nvSpPr>
          <p:cNvPr id="523" name="Google Shape;523;p72"/>
          <p:cNvSpPr txBox="1">
            <a:spLocks noGrp="1"/>
          </p:cNvSpPr>
          <p:nvPr>
            <p:ph type="body" idx="4294967295"/>
          </p:nvPr>
        </p:nvSpPr>
        <p:spPr>
          <a:xfrm>
            <a:off x="4801200" y="1107275"/>
            <a:ext cx="3999900" cy="3416400"/>
          </a:xfrm>
          <a:prstGeom prst="rect">
            <a:avLst/>
          </a:prstGeom>
        </p:spPr>
        <p:txBody>
          <a:bodyPr spcFirstLastPara="1" wrap="square" lIns="91425" tIns="91425" rIns="91425" bIns="91425" anchor="t" anchorCtr="0">
            <a:noAutofit/>
          </a:bodyPr>
          <a:lstStyle/>
          <a:p>
            <a:pPr rtl="0">
              <a:spcAft>
                <a:spcPts val="1300"/>
              </a:spcAft>
              <a:buNone/>
            </a:pPr>
            <a:r>
              <a:rPr lang="en-US" sz="1800" b="1" i="0" u="sng" dirty="0">
                <a:solidFill>
                  <a:srgbClr val="000000"/>
                </a:solidFill>
                <a:effectLst/>
                <a:latin typeface="Times New Roman" panose="02020603050405020304" pitchFamily="18" charset="0"/>
              </a:rPr>
              <a:t>ENVIRONMENTAL IMPACT</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1. Low Energy Consumption</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2. Low Carbon Footprint due to Healthcare Logistics</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3. Environmental Materials and Waste Disposal</a:t>
            </a:r>
            <a:endParaRPr lang="en-US" sz="2400" b="0" dirty="0">
              <a:effectLst/>
            </a:endParaRPr>
          </a:p>
          <a:p>
            <a:pPr rtl="0">
              <a:spcAft>
                <a:spcPts val="1300"/>
              </a:spcAft>
              <a:buNone/>
            </a:pPr>
            <a:r>
              <a:rPr lang="en-US" sz="1800" b="0" i="0" u="none" strike="noStrike" dirty="0">
                <a:solidFill>
                  <a:srgbClr val="000000"/>
                </a:solidFill>
                <a:effectLst/>
                <a:latin typeface="Times New Roman" panose="02020603050405020304" pitchFamily="18" charset="0"/>
              </a:rPr>
              <a:t>4. Scalability Without Ecological Drawback</a:t>
            </a:r>
            <a:endParaRPr lang="en-US" sz="2400" b="0" dirty="0">
              <a:effectLst/>
            </a:endParaRPr>
          </a:p>
          <a:p>
            <a:pPr>
              <a:buNone/>
            </a:pPr>
            <a:br>
              <a:rPr lang="en-US" sz="2400" dirty="0"/>
            </a:b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5"/>
          <p:cNvSpPr txBox="1">
            <a:spLocks noGrp="1"/>
          </p:cNvSpPr>
          <p:nvPr>
            <p:ph type="title"/>
          </p:nvPr>
        </p:nvSpPr>
        <p:spPr>
          <a:xfrm>
            <a:off x="342900" y="1817100"/>
            <a:ext cx="3650700" cy="15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a:t>
            </a:r>
            <a:endParaRPr/>
          </a:p>
        </p:txBody>
      </p:sp>
      <p:sp>
        <p:nvSpPr>
          <p:cNvPr id="398" name="Google Shape;398;p55"/>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99" name="Google Shape;399;p55"/>
          <p:cNvSpPr txBox="1">
            <a:spLocks noGrp="1"/>
          </p:cNvSpPr>
          <p:nvPr>
            <p:ph type="subTitle" idx="1"/>
          </p:nvPr>
        </p:nvSpPr>
        <p:spPr>
          <a:xfrm>
            <a:off x="4024100" y="265325"/>
            <a:ext cx="1047600" cy="44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a:p>
            <a:pPr marL="0" lvl="0" indent="0" algn="r" rtl="0">
              <a:spcBef>
                <a:spcPts val="400"/>
              </a:spcBef>
              <a:spcAft>
                <a:spcPts val="0"/>
              </a:spcAft>
              <a:buNone/>
            </a:pPr>
            <a:r>
              <a:rPr lang="en"/>
              <a:t>01</a:t>
            </a:r>
            <a:endParaRPr/>
          </a:p>
          <a:p>
            <a:pPr marL="0" lvl="0" indent="0" algn="r" rtl="0">
              <a:spcBef>
                <a:spcPts val="400"/>
              </a:spcBef>
              <a:spcAft>
                <a:spcPts val="0"/>
              </a:spcAft>
              <a:buNone/>
            </a:pPr>
            <a:r>
              <a:rPr lang="en"/>
              <a:t>02</a:t>
            </a:r>
            <a:endParaRPr/>
          </a:p>
          <a:p>
            <a:pPr marL="0" lvl="0" indent="0" algn="r" rtl="0">
              <a:spcBef>
                <a:spcPts val="400"/>
              </a:spcBef>
              <a:spcAft>
                <a:spcPts val="0"/>
              </a:spcAft>
              <a:buNone/>
            </a:pPr>
            <a:r>
              <a:rPr lang="en"/>
              <a:t>03</a:t>
            </a:r>
            <a:endParaRPr/>
          </a:p>
          <a:p>
            <a:pPr marL="0" lvl="0" indent="0" algn="r" rtl="0">
              <a:spcBef>
                <a:spcPts val="400"/>
              </a:spcBef>
              <a:spcAft>
                <a:spcPts val="0"/>
              </a:spcAft>
              <a:buNone/>
            </a:pPr>
            <a:r>
              <a:rPr lang="en"/>
              <a:t>04</a:t>
            </a:r>
            <a:endParaRPr/>
          </a:p>
          <a:p>
            <a:pPr marL="0" lvl="0" indent="0" algn="r" rtl="0">
              <a:spcBef>
                <a:spcPts val="400"/>
              </a:spcBef>
              <a:spcAft>
                <a:spcPts val="0"/>
              </a:spcAft>
              <a:buNone/>
            </a:pPr>
            <a:r>
              <a:rPr lang="en"/>
              <a:t>05</a:t>
            </a:r>
            <a:endParaRPr/>
          </a:p>
          <a:p>
            <a:pPr marL="0" lvl="0" indent="0" algn="r" rtl="0">
              <a:spcBef>
                <a:spcPts val="400"/>
              </a:spcBef>
              <a:spcAft>
                <a:spcPts val="0"/>
              </a:spcAft>
              <a:buNone/>
            </a:pPr>
            <a:r>
              <a:rPr lang="en"/>
              <a:t>06</a:t>
            </a:r>
            <a:endParaRPr/>
          </a:p>
          <a:p>
            <a:pPr marL="0" lvl="0" indent="0" algn="r" rtl="0">
              <a:spcBef>
                <a:spcPts val="400"/>
              </a:spcBef>
              <a:spcAft>
                <a:spcPts val="0"/>
              </a:spcAft>
              <a:buNone/>
            </a:pPr>
            <a:r>
              <a:rPr lang="en"/>
              <a:t>07</a:t>
            </a:r>
            <a:endParaRPr/>
          </a:p>
          <a:p>
            <a:pPr marL="0" lvl="0" indent="0" algn="r" rtl="0">
              <a:spcBef>
                <a:spcPts val="400"/>
              </a:spcBef>
              <a:spcAft>
                <a:spcPts val="0"/>
              </a:spcAft>
              <a:buNone/>
            </a:pPr>
            <a:r>
              <a:rPr lang="en"/>
              <a:t>08</a:t>
            </a:r>
            <a:endParaRPr/>
          </a:p>
          <a:p>
            <a:pPr marL="0" lvl="0" indent="0" algn="r" rtl="0">
              <a:spcBef>
                <a:spcPts val="400"/>
              </a:spcBef>
              <a:spcAft>
                <a:spcPts val="0"/>
              </a:spcAft>
              <a:buNone/>
            </a:pPr>
            <a:r>
              <a:rPr lang="en"/>
              <a:t>09</a:t>
            </a:r>
            <a:endParaRPr/>
          </a:p>
          <a:p>
            <a:pPr marL="0" lvl="0" indent="0" algn="r" rtl="0">
              <a:spcBef>
                <a:spcPts val="400"/>
              </a:spcBef>
              <a:spcAft>
                <a:spcPts val="0"/>
              </a:spcAft>
              <a:buNone/>
            </a:pPr>
            <a:r>
              <a:rPr lang="en"/>
              <a:t>10</a:t>
            </a:r>
            <a:endParaRPr/>
          </a:p>
          <a:p>
            <a:pPr marL="0" lvl="0" indent="0" algn="r" rtl="0">
              <a:spcBef>
                <a:spcPts val="400"/>
              </a:spcBef>
              <a:spcAft>
                <a:spcPts val="0"/>
              </a:spcAft>
              <a:buNone/>
            </a:pPr>
            <a:r>
              <a:rPr lang="en"/>
              <a:t>11</a:t>
            </a:r>
            <a:endParaRPr/>
          </a:p>
          <a:p>
            <a:pPr marL="0" lvl="0" indent="0" algn="r" rtl="0">
              <a:spcBef>
                <a:spcPts val="400"/>
              </a:spcBef>
              <a:spcAft>
                <a:spcPts val="0"/>
              </a:spcAft>
              <a:buNone/>
            </a:pPr>
            <a:r>
              <a:rPr lang="en"/>
              <a:t>12</a:t>
            </a:r>
            <a:endParaRPr/>
          </a:p>
          <a:p>
            <a:pPr marL="0" lvl="0" indent="0" algn="r" rtl="0">
              <a:spcBef>
                <a:spcPts val="400"/>
              </a:spcBef>
              <a:spcAft>
                <a:spcPts val="400"/>
              </a:spcAft>
              <a:buNone/>
            </a:pPr>
            <a:r>
              <a:rPr lang="en"/>
              <a:t>13</a:t>
            </a:r>
            <a:endParaRPr/>
          </a:p>
        </p:txBody>
      </p:sp>
      <p:sp>
        <p:nvSpPr>
          <p:cNvPr id="400" name="Google Shape;400;p55"/>
          <p:cNvSpPr txBox="1">
            <a:spLocks noGrp="1"/>
          </p:cNvSpPr>
          <p:nvPr>
            <p:ph type="subTitle" idx="2"/>
          </p:nvPr>
        </p:nvSpPr>
        <p:spPr>
          <a:xfrm>
            <a:off x="5102200" y="265325"/>
            <a:ext cx="4088700" cy="4807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INTRODUCTION                                                                         </a:t>
            </a:r>
            <a:endParaRPr/>
          </a:p>
          <a:p>
            <a:pPr marL="0" lvl="0" indent="0" algn="l" rtl="0">
              <a:spcBef>
                <a:spcPts val="400"/>
              </a:spcBef>
              <a:spcAft>
                <a:spcPts val="0"/>
              </a:spcAft>
              <a:buNone/>
            </a:pPr>
            <a:r>
              <a:rPr lang="en"/>
              <a:t>Literature Review  </a:t>
            </a:r>
            <a:endParaRPr/>
          </a:p>
          <a:p>
            <a:pPr marL="0" lvl="0" indent="0" algn="l" rtl="0">
              <a:spcBef>
                <a:spcPts val="400"/>
              </a:spcBef>
              <a:spcAft>
                <a:spcPts val="0"/>
              </a:spcAft>
              <a:buNone/>
            </a:pPr>
            <a:r>
              <a:rPr lang="en"/>
              <a:t>Problem Statement </a:t>
            </a:r>
            <a:endParaRPr/>
          </a:p>
          <a:p>
            <a:pPr marL="0" lvl="0" indent="0" algn="l" rtl="0">
              <a:spcBef>
                <a:spcPts val="400"/>
              </a:spcBef>
              <a:spcAft>
                <a:spcPts val="0"/>
              </a:spcAft>
              <a:buNone/>
            </a:pPr>
            <a:r>
              <a:rPr lang="en"/>
              <a:t>Relevance of the problem statement w.r.t to SDG</a:t>
            </a:r>
            <a:endParaRPr/>
          </a:p>
          <a:p>
            <a:pPr marL="0" lvl="0" indent="0" algn="l" rtl="0">
              <a:spcBef>
                <a:spcPts val="400"/>
              </a:spcBef>
              <a:spcAft>
                <a:spcPts val="0"/>
              </a:spcAft>
              <a:buNone/>
            </a:pPr>
            <a:r>
              <a:rPr lang="en"/>
              <a:t>Project Objectives</a:t>
            </a:r>
            <a:endParaRPr/>
          </a:p>
          <a:p>
            <a:pPr marL="0" lvl="0" indent="0" algn="l" rtl="0">
              <a:spcBef>
                <a:spcPts val="400"/>
              </a:spcBef>
              <a:spcAft>
                <a:spcPts val="0"/>
              </a:spcAft>
              <a:buNone/>
            </a:pPr>
            <a:r>
              <a:rPr lang="en"/>
              <a:t>Methodology </a:t>
            </a:r>
            <a:endParaRPr/>
          </a:p>
          <a:p>
            <a:pPr marL="0" lvl="0" indent="0" algn="l" rtl="0">
              <a:spcBef>
                <a:spcPts val="400"/>
              </a:spcBef>
              <a:spcAft>
                <a:spcPts val="0"/>
              </a:spcAft>
              <a:buNone/>
            </a:pPr>
            <a:r>
              <a:rPr lang="en"/>
              <a:t>Components Required </a:t>
            </a:r>
            <a:endParaRPr/>
          </a:p>
          <a:p>
            <a:pPr marL="0" lvl="0" indent="0" algn="l" rtl="0">
              <a:spcBef>
                <a:spcPts val="400"/>
              </a:spcBef>
              <a:spcAft>
                <a:spcPts val="0"/>
              </a:spcAft>
              <a:buNone/>
            </a:pPr>
            <a:r>
              <a:rPr lang="en"/>
              <a:t>Results</a:t>
            </a:r>
            <a:endParaRPr/>
          </a:p>
          <a:p>
            <a:pPr marL="0" lvl="0" indent="0" algn="l" rtl="0">
              <a:spcBef>
                <a:spcPts val="400"/>
              </a:spcBef>
              <a:spcAft>
                <a:spcPts val="0"/>
              </a:spcAft>
              <a:buNone/>
            </a:pPr>
            <a:r>
              <a:rPr lang="en"/>
              <a:t>Social and Environmental impact </a:t>
            </a:r>
            <a:endParaRPr/>
          </a:p>
          <a:p>
            <a:pPr marL="0" lvl="0" indent="0" algn="l" rtl="0">
              <a:spcBef>
                <a:spcPts val="400"/>
              </a:spcBef>
              <a:spcAft>
                <a:spcPts val="0"/>
              </a:spcAft>
              <a:buNone/>
            </a:pPr>
            <a:r>
              <a:rPr lang="en"/>
              <a:t>Workplan</a:t>
            </a:r>
            <a:endParaRPr/>
          </a:p>
          <a:p>
            <a:pPr marL="0" lvl="0" indent="0" algn="l" rtl="0">
              <a:spcBef>
                <a:spcPts val="400"/>
              </a:spcBef>
              <a:spcAft>
                <a:spcPts val="0"/>
              </a:spcAft>
              <a:buNone/>
            </a:pPr>
            <a:r>
              <a:rPr lang="en"/>
              <a:t>Cost Analysis </a:t>
            </a:r>
            <a:endParaRPr/>
          </a:p>
          <a:p>
            <a:pPr marL="0" lvl="0" indent="0" algn="l" rtl="0">
              <a:spcBef>
                <a:spcPts val="400"/>
              </a:spcBef>
              <a:spcAft>
                <a:spcPts val="400"/>
              </a:spcAft>
              <a:buNone/>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3"/>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29" name="Google Shape;529;p73"/>
          <p:cNvSpPr txBox="1">
            <a:spLocks noGrp="1"/>
          </p:cNvSpPr>
          <p:nvPr>
            <p:ph type="title"/>
          </p:nvPr>
        </p:nvSpPr>
        <p:spPr>
          <a:xfrm>
            <a:off x="0" y="0"/>
            <a:ext cx="89916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Workplan</a:t>
            </a:r>
            <a:endParaRPr/>
          </a:p>
        </p:txBody>
      </p:sp>
      <p:pic>
        <p:nvPicPr>
          <p:cNvPr id="530" name="Google Shape;530;p73"/>
          <p:cNvPicPr preferRelativeResize="0"/>
          <p:nvPr/>
        </p:nvPicPr>
        <p:blipFill>
          <a:blip r:embed="rId3">
            <a:alphaModFix/>
          </a:blip>
          <a:stretch>
            <a:fillRect/>
          </a:stretch>
        </p:blipFill>
        <p:spPr>
          <a:xfrm>
            <a:off x="485263" y="882600"/>
            <a:ext cx="8021072" cy="39678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title"/>
          </p:nvPr>
        </p:nvSpPr>
        <p:spPr>
          <a:xfrm>
            <a:off x="0" y="0"/>
            <a:ext cx="837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Cost Analysis</a:t>
            </a:r>
            <a:endParaRPr sz="4100"/>
          </a:p>
        </p:txBody>
      </p:sp>
      <p:graphicFrame>
        <p:nvGraphicFramePr>
          <p:cNvPr id="536" name="Google Shape;536;p74"/>
          <p:cNvGraphicFramePr/>
          <p:nvPr/>
        </p:nvGraphicFramePr>
        <p:xfrm>
          <a:off x="152400" y="699825"/>
          <a:ext cx="8434150" cy="3251750"/>
        </p:xfrm>
        <a:graphic>
          <a:graphicData uri="http://schemas.openxmlformats.org/drawingml/2006/table">
            <a:tbl>
              <a:tblPr>
                <a:noFill/>
                <a:tableStyleId>{DB60FA5B-C31D-4D50-BAD3-8848CE9FBBFD}</a:tableStyleId>
              </a:tblPr>
              <a:tblGrid>
                <a:gridCol w="3109375">
                  <a:extLst>
                    <a:ext uri="{9D8B030D-6E8A-4147-A177-3AD203B41FA5}">
                      <a16:colId xmlns:a16="http://schemas.microsoft.com/office/drawing/2014/main" val="20000"/>
                    </a:ext>
                  </a:extLst>
                </a:gridCol>
                <a:gridCol w="971675">
                  <a:extLst>
                    <a:ext uri="{9D8B030D-6E8A-4147-A177-3AD203B41FA5}">
                      <a16:colId xmlns:a16="http://schemas.microsoft.com/office/drawing/2014/main" val="20001"/>
                    </a:ext>
                  </a:extLst>
                </a:gridCol>
                <a:gridCol w="1943350">
                  <a:extLst>
                    <a:ext uri="{9D8B030D-6E8A-4147-A177-3AD203B41FA5}">
                      <a16:colId xmlns:a16="http://schemas.microsoft.com/office/drawing/2014/main" val="20002"/>
                    </a:ext>
                  </a:extLst>
                </a:gridCol>
                <a:gridCol w="1204875">
                  <a:extLst>
                    <a:ext uri="{9D8B030D-6E8A-4147-A177-3AD203B41FA5}">
                      <a16:colId xmlns:a16="http://schemas.microsoft.com/office/drawing/2014/main" val="20003"/>
                    </a:ext>
                  </a:extLst>
                </a:gridCol>
                <a:gridCol w="1204875">
                  <a:extLst>
                    <a:ext uri="{9D8B030D-6E8A-4147-A177-3AD203B41FA5}">
                      <a16:colId xmlns:a16="http://schemas.microsoft.com/office/drawing/2014/main" val="20004"/>
                    </a:ext>
                  </a:extLst>
                </a:gridCol>
              </a:tblGrid>
              <a:tr h="482925">
                <a:tc>
                  <a:txBody>
                    <a:bodyPr/>
                    <a:lstStyle/>
                    <a:p>
                      <a:pPr marL="0" lvl="0" indent="0" algn="l" rtl="0">
                        <a:lnSpc>
                          <a:spcPct val="115000"/>
                        </a:lnSpc>
                        <a:spcBef>
                          <a:spcPts val="1200"/>
                        </a:spcBef>
                        <a:spcAft>
                          <a:spcPts val="1200"/>
                        </a:spcAft>
                        <a:buNone/>
                      </a:pPr>
                      <a:r>
                        <a:rPr lang="en" sz="1200" b="1">
                          <a:latin typeface="Times New Roman"/>
                          <a:ea typeface="Times New Roman"/>
                          <a:cs typeface="Times New Roman"/>
                          <a:sym typeface="Times New Roman"/>
                        </a:rPr>
                        <a:t>Component</a:t>
                      </a:r>
                      <a:endParaRPr sz="1200" b="1">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b="1">
                          <a:latin typeface="Times New Roman"/>
                          <a:ea typeface="Times New Roman"/>
                          <a:cs typeface="Times New Roman"/>
                          <a:sym typeface="Times New Roman"/>
                        </a:rPr>
                        <a:t>Quantity</a:t>
                      </a:r>
                      <a:endParaRPr sz="1200" b="1">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b="1">
                          <a:latin typeface="Times New Roman"/>
                          <a:ea typeface="Times New Roman"/>
                          <a:cs typeface="Times New Roman"/>
                          <a:sym typeface="Times New Roman"/>
                        </a:rPr>
                        <a:t>Cost per Unit (INR)</a:t>
                      </a:r>
                      <a:endParaRPr sz="1200" b="1">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b="1">
                          <a:latin typeface="Times New Roman"/>
                          <a:ea typeface="Times New Roman"/>
                          <a:cs typeface="Times New Roman"/>
                          <a:sym typeface="Times New Roman"/>
                        </a:rPr>
                        <a:t>Total (INR)</a:t>
                      </a:r>
                      <a:endParaRPr sz="1200" b="1">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b="1">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49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Arduino Uno / ESP32</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₹580</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₹580</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122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MPU6050 (Accelerometer + Gyro)</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₹210</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₹210</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29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BMP280 (Barometric Sensor)</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₹165</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₹165</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29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HC-SR04 (Ultrasonic Sensor)</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829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Buzzer / LED Indicators</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 set</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829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Miscellaneous </a:t>
                      </a:r>
                      <a:endParaRPr sz="1200">
                        <a:latin typeface="Times New Roman"/>
                        <a:ea typeface="Times New Roman"/>
                        <a:cs typeface="Times New Roman"/>
                        <a:sym typeface="Times New Roman"/>
                      </a:endParaRPr>
                    </a:p>
                  </a:txBody>
                  <a:tcPr marL="63500" marR="63500" marT="63500" marB="63500">
                    <a:lnL w="7625"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₹165, ₹165, ₹250</a:t>
                      </a:r>
                      <a:endParaRPr sz="1200">
                        <a:latin typeface="Times New Roman"/>
                        <a:ea typeface="Times New Roman"/>
                        <a:cs typeface="Times New Roman"/>
                        <a:sym typeface="Times New Roman"/>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₹580</a:t>
                      </a:r>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63500" marR="63500" marT="63500" marB="63500">
                    <a:lnL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A44C916A-A1B2-9B53-894E-C077D6481DA0}"/>
              </a:ext>
            </a:extLst>
          </p:cNvPr>
          <p:cNvSpPr txBox="1"/>
          <p:nvPr/>
        </p:nvSpPr>
        <p:spPr>
          <a:xfrm>
            <a:off x="376833" y="4193590"/>
            <a:ext cx="4682728" cy="892552"/>
          </a:xfrm>
          <a:prstGeom prst="rect">
            <a:avLst/>
          </a:prstGeom>
          <a:noFill/>
        </p:spPr>
        <p:txBody>
          <a:bodyPr wrap="square">
            <a:spAutoFit/>
          </a:bodyPr>
          <a:lstStyle/>
          <a:p>
            <a:pPr rtl="0">
              <a:spcBef>
                <a:spcPts val="1200"/>
              </a:spcBef>
              <a:spcAft>
                <a:spcPts val="1200"/>
              </a:spcAft>
              <a:buNone/>
            </a:pPr>
            <a:r>
              <a:rPr lang="en-US" sz="1400" b="1" i="0" u="none" strike="noStrike" dirty="0">
                <a:solidFill>
                  <a:srgbClr val="000000"/>
                </a:solidFill>
                <a:effectLst/>
                <a:latin typeface="Times New Roman" panose="02020603050405020304" pitchFamily="18" charset="0"/>
              </a:rPr>
              <a:t>Total Hardware Cost per Unit</a:t>
            </a:r>
            <a:r>
              <a:rPr lang="en-US" sz="1400" b="0" i="0" u="none" strike="noStrike" dirty="0">
                <a:solidFill>
                  <a:srgbClr val="000000"/>
                </a:solidFill>
                <a:effectLst/>
                <a:latin typeface="Times New Roman" panose="02020603050405020304" pitchFamily="18" charset="0"/>
              </a:rPr>
              <a:t> = ₹1,784</a:t>
            </a:r>
            <a:endParaRPr lang="en-US" b="0" dirty="0">
              <a:effectLst/>
            </a:endParaRPr>
          </a:p>
          <a:p>
            <a:pPr>
              <a:buNone/>
            </a:pPr>
            <a:br>
              <a:rPr lang="en-US" dirty="0"/>
            </a:b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29CE-BB2A-1690-3CF5-C02767B099A4}"/>
              </a:ext>
            </a:extLst>
          </p:cNvPr>
          <p:cNvSpPr>
            <a:spLocks noGrp="1"/>
          </p:cNvSpPr>
          <p:nvPr>
            <p:ph type="title"/>
          </p:nvPr>
        </p:nvSpPr>
        <p:spPr>
          <a:xfrm>
            <a:off x="392905" y="848400"/>
            <a:ext cx="7065169" cy="4111800"/>
          </a:xfrm>
        </p:spPr>
        <p:txBody>
          <a:bodyPr/>
          <a:lstStyle/>
          <a:p>
            <a:pPr rtl="0">
              <a:spcBef>
                <a:spcPts val="1200"/>
              </a:spcBef>
              <a:spcAft>
                <a:spcPts val="1200"/>
              </a:spcAft>
              <a:buNone/>
            </a:pPr>
            <a:r>
              <a:rPr lang="en-US" sz="1200" b="0" i="0" u="none" strike="noStrike" dirty="0">
                <a:solidFill>
                  <a:srgbClr val="000000"/>
                </a:solidFill>
                <a:effectLst/>
                <a:latin typeface="Times New Roman" panose="02020603050405020304" pitchFamily="18" charset="0"/>
              </a:rPr>
              <a:t>In this project, we incorporated a network of IoT sensors—mainly accelerometers, gyroscopes, and altitude sensors—attached to a microcontroller such as the Arduino Uno to constantly monitor the motion and posture of the user. Through calculation of important physical parameters including acceleration magnitude and change in altitude and combining the same with context-aware features such as inactivity and height to the ground, the system is able to differentiate between normal activity and possible falls effectively.</a:t>
            </a:r>
            <a:br>
              <a:rPr lang="en-US" sz="1200" b="0" i="0" u="none" strike="noStrike" dirty="0">
                <a:solidFill>
                  <a:srgbClr val="000000"/>
                </a:solidFill>
                <a:effectLst/>
                <a:latin typeface="Times New Roman" panose="02020603050405020304" pitchFamily="18" charset="0"/>
              </a:rPr>
            </a:b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In summary, the combination of IoT and machine learning in fall detection systems offers a strong, smart, and life-saving solution in contemporary healthcare. Although the present implementation shows encouraging outcomes, it also provides a foundation for future enhancements, including wearable miniaturization, incorporation with health monitoring applications, real-time GPS location tracking, and utilization of deep learning models for even more precise classification. This system is not only an innovation in technology but a worthy contribution to the well-being and autonomy of old people everywhere.</a:t>
            </a:r>
            <a:br>
              <a:rPr lang="en-US" sz="1200" b="0" i="0" u="none" strike="noStrike" dirty="0">
                <a:solidFill>
                  <a:srgbClr val="000000"/>
                </a:solidFill>
                <a:effectLst/>
                <a:latin typeface="Times New Roman" panose="02020603050405020304" pitchFamily="18" charset="0"/>
              </a:rPr>
            </a:br>
            <a:br>
              <a:rPr lang="en-US" sz="1200" b="0" i="0" u="none" strike="noStrike" dirty="0">
                <a:solidFill>
                  <a:srgbClr val="000000"/>
                </a:solidFill>
                <a:effectLst/>
                <a:latin typeface="Times New Roman" panose="02020603050405020304" pitchFamily="18" charset="0"/>
              </a:rPr>
            </a:br>
            <a:r>
              <a:rPr lang="en-US" sz="1200" b="0" i="0" u="none" strike="noStrike" dirty="0">
                <a:solidFill>
                  <a:srgbClr val="000000"/>
                </a:solidFill>
                <a:effectLst/>
                <a:latin typeface="Times New Roman" panose="02020603050405020304" pitchFamily="18" charset="0"/>
              </a:rPr>
              <a:t>Overall, this IoT- and machine learning-based Fall Detection System is more than a technological project—it's a socially influential innovation. It creates a space for healthcare and technology to connect on a bigger level, presenting an intelligent, scalable, and lifesaving system. With ongoing improvements, such as enhanced sensor fusion, incorporation of deep learning, and the incorporation of intelligent wearables, these types of systems can be taken as regular instruments in the world effort toward the better care of elderly patients and active monitoring of health.</a:t>
            </a:r>
            <a:br>
              <a:rPr lang="en-US" sz="800" b="0" dirty="0">
                <a:effectLst/>
              </a:rPr>
            </a:br>
            <a:br>
              <a:rPr lang="en-US" sz="800" dirty="0"/>
            </a:br>
            <a:br>
              <a:rPr lang="en-US" sz="800" b="0" dirty="0">
                <a:effectLst/>
              </a:rPr>
            </a:br>
            <a:br>
              <a:rPr lang="en-US" sz="800" dirty="0"/>
            </a:br>
            <a:br>
              <a:rPr lang="en-US" sz="800" b="0" dirty="0">
                <a:effectLst/>
              </a:rPr>
            </a:br>
            <a:br>
              <a:rPr lang="en-US" sz="800" dirty="0"/>
            </a:br>
            <a:endParaRPr lang="en-IN" sz="1200" dirty="0"/>
          </a:p>
        </p:txBody>
      </p:sp>
      <p:sp>
        <p:nvSpPr>
          <p:cNvPr id="3" name="Subtitle 2">
            <a:extLst>
              <a:ext uri="{FF2B5EF4-FFF2-40B4-BE49-F238E27FC236}">
                <a16:creationId xmlns:a16="http://schemas.microsoft.com/office/drawing/2014/main" id="{F31E9F74-5C32-8D37-E439-6F2DDFEDA2AB}"/>
              </a:ext>
            </a:extLst>
          </p:cNvPr>
          <p:cNvSpPr>
            <a:spLocks noGrp="1"/>
          </p:cNvSpPr>
          <p:nvPr>
            <p:ph type="subTitle" idx="1"/>
          </p:nvPr>
        </p:nvSpPr>
        <p:spPr>
          <a:xfrm>
            <a:off x="392905" y="326175"/>
            <a:ext cx="4321969" cy="452494"/>
          </a:xfrm>
        </p:spPr>
        <p:txBody>
          <a:bodyPr/>
          <a:lstStyle/>
          <a:p>
            <a:r>
              <a:rPr lang="en-IN" sz="2200" dirty="0"/>
              <a:t>Conclusion</a:t>
            </a:r>
          </a:p>
        </p:txBody>
      </p:sp>
    </p:spTree>
    <p:extLst>
      <p:ext uri="{BB962C8B-B14F-4D97-AF65-F5344CB8AC3E}">
        <p14:creationId xmlns:p14="http://schemas.microsoft.com/office/powerpoint/2010/main" val="312315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5"/>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42" name="Google Shape;542;p75"/>
          <p:cNvSpPr txBox="1">
            <a:spLocks noGrp="1"/>
          </p:cNvSpPr>
          <p:nvPr>
            <p:ph type="title"/>
          </p:nvPr>
        </p:nvSpPr>
        <p:spPr>
          <a:xfrm>
            <a:off x="235575" y="170850"/>
            <a:ext cx="837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 </a:t>
            </a:r>
            <a:endParaRPr/>
          </a:p>
        </p:txBody>
      </p:sp>
      <p:sp>
        <p:nvSpPr>
          <p:cNvPr id="543" name="Google Shape;543;p75"/>
          <p:cNvSpPr txBox="1">
            <a:spLocks noGrp="1"/>
          </p:cNvSpPr>
          <p:nvPr>
            <p:ph type="body" idx="4294967295"/>
          </p:nvPr>
        </p:nvSpPr>
        <p:spPr>
          <a:xfrm>
            <a:off x="159200" y="993975"/>
            <a:ext cx="5852700" cy="3805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rgbClr val="000000"/>
                </a:solidFill>
                <a:latin typeface="Times New Roman"/>
                <a:ea typeface="Times New Roman"/>
                <a:cs typeface="Times New Roman"/>
                <a:sym typeface="Times New Roman"/>
              </a:rPr>
              <a:t>Here are comprehensive Future Improvements and Work plans for the Fall Detection System using IoT Integration and Machine Learning Algorithm based on your report:</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a:solidFill>
                  <a:srgbClr val="000000"/>
                </a:solidFill>
                <a:latin typeface="Times New Roman"/>
                <a:ea typeface="Times New Roman"/>
                <a:cs typeface="Times New Roman"/>
                <a:sym typeface="Times New Roman"/>
              </a:rPr>
              <a:t>1. Advanced Activity Recognition- </a:t>
            </a:r>
            <a:r>
              <a:rPr lang="en">
                <a:solidFill>
                  <a:srgbClr val="000000"/>
                </a:solidFill>
                <a:latin typeface="Times New Roman"/>
                <a:ea typeface="Times New Roman"/>
                <a:cs typeface="Times New Roman"/>
                <a:sym typeface="Times New Roman"/>
              </a:rPr>
              <a:t>Introduce a complete Human Activity Recognition (HAR) framework encompassing walking, sitting, running, lying down, etc.</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a:solidFill>
                  <a:srgbClr val="000000"/>
                </a:solidFill>
                <a:latin typeface="Times New Roman"/>
                <a:ea typeface="Times New Roman"/>
                <a:cs typeface="Times New Roman"/>
                <a:sym typeface="Times New Roman"/>
              </a:rPr>
              <a:t>2. Adaptive and Personalized Machine Learning Models- </a:t>
            </a:r>
            <a:r>
              <a:rPr lang="en">
                <a:solidFill>
                  <a:srgbClr val="000000"/>
                </a:solidFill>
                <a:latin typeface="Times New Roman"/>
                <a:ea typeface="Times New Roman"/>
                <a:cs typeface="Times New Roman"/>
                <a:sym typeface="Times New Roman"/>
              </a:rPr>
              <a:t>Train personalized ML models based on individual motion patterns, age, and health conditions.</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a:solidFill>
                  <a:srgbClr val="000000"/>
                </a:solidFill>
                <a:latin typeface="Times New Roman"/>
                <a:ea typeface="Times New Roman"/>
                <a:cs typeface="Times New Roman"/>
                <a:sym typeface="Times New Roman"/>
              </a:rPr>
              <a:t>3. Energy Efficiency &amp; Battery Optimization-</a:t>
            </a:r>
            <a:r>
              <a:rPr lang="en">
                <a:solidFill>
                  <a:srgbClr val="000000"/>
                </a:solidFill>
                <a:latin typeface="Times New Roman"/>
                <a:ea typeface="Times New Roman"/>
                <a:cs typeface="Times New Roman"/>
                <a:sym typeface="Times New Roman"/>
              </a:rPr>
              <a:t>Optimize computation of ML model and sensor poll rates to conserve power.</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a:solidFill>
                  <a:srgbClr val="000000"/>
                </a:solidFill>
                <a:latin typeface="Times New Roman"/>
                <a:ea typeface="Times New Roman"/>
                <a:cs typeface="Times New Roman"/>
                <a:sym typeface="Times New Roman"/>
              </a:rPr>
              <a:t>4. Privacy &amp; Security Improvements- </a:t>
            </a:r>
            <a:r>
              <a:rPr lang="en">
                <a:solidFill>
                  <a:srgbClr val="000000"/>
                </a:solidFill>
                <a:latin typeface="Times New Roman"/>
                <a:ea typeface="Times New Roman"/>
                <a:cs typeface="Times New Roman"/>
                <a:sym typeface="Times New Roman"/>
              </a:rPr>
              <a:t>Provide end-to-end encryption of personal and sensor data</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b="1">
                <a:solidFill>
                  <a:srgbClr val="000000"/>
                </a:solidFill>
                <a:latin typeface="Times New Roman"/>
                <a:ea typeface="Times New Roman"/>
                <a:cs typeface="Times New Roman"/>
                <a:sym typeface="Times New Roman"/>
              </a:rPr>
              <a:t>5. Voice-Activated Emergency Response- </a:t>
            </a:r>
            <a:r>
              <a:rPr lang="en">
                <a:solidFill>
                  <a:srgbClr val="000000"/>
                </a:solidFill>
                <a:latin typeface="Times New Roman"/>
                <a:ea typeface="Times New Roman"/>
                <a:cs typeface="Times New Roman"/>
                <a:sym typeface="Times New Roman"/>
              </a:rPr>
              <a:t>Include voice assistants like Google Assistant/Alexa to allow the user to call for help in addition to automatic detection.</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None/>
            </a:pPr>
            <a:endParaRPr sz="1600"/>
          </a:p>
          <a:p>
            <a:pPr marL="0" lvl="0" indent="0" algn="l" rtl="0">
              <a:lnSpc>
                <a:spcPct val="95000"/>
              </a:lnSpc>
              <a:spcBef>
                <a:spcPts val="500"/>
              </a:spcBef>
              <a:spcAft>
                <a:spcPts val="0"/>
              </a:spcAft>
              <a:buNone/>
            </a:pPr>
            <a:endParaRPr sz="1600">
              <a:solidFill>
                <a:schemeClr val="dk2"/>
              </a:solidFill>
            </a:endParaRPr>
          </a:p>
          <a:p>
            <a:pPr marL="0" lvl="0" indent="0" algn="l" rtl="0">
              <a:lnSpc>
                <a:spcPct val="95000"/>
              </a:lnSpc>
              <a:spcBef>
                <a:spcPts val="500"/>
              </a:spcBef>
              <a:spcAft>
                <a:spcPts val="500"/>
              </a:spcAft>
              <a:buNone/>
            </a:pPr>
            <a:endParaRPr sz="1600">
              <a:solidFill>
                <a:schemeClr val="dk1"/>
              </a:solidFill>
            </a:endParaRPr>
          </a:p>
        </p:txBody>
      </p:sp>
      <p:pic>
        <p:nvPicPr>
          <p:cNvPr id="544" name="Google Shape;544;p75"/>
          <p:cNvPicPr preferRelativeResize="0"/>
          <p:nvPr/>
        </p:nvPicPr>
        <p:blipFill>
          <a:blip r:embed="rId3">
            <a:alphaModFix/>
          </a:blip>
          <a:stretch>
            <a:fillRect/>
          </a:stretch>
        </p:blipFill>
        <p:spPr>
          <a:xfrm>
            <a:off x="6189750" y="1357713"/>
            <a:ext cx="2827300" cy="282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6"/>
          <p:cNvSpPr txBox="1">
            <a:spLocks noGrp="1"/>
          </p:cNvSpPr>
          <p:nvPr>
            <p:ph type="title"/>
          </p:nvPr>
        </p:nvSpPr>
        <p:spPr>
          <a:xfrm>
            <a:off x="342900" y="457200"/>
            <a:ext cx="8458200" cy="6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Contributions</a:t>
            </a:r>
            <a:endParaRPr/>
          </a:p>
        </p:txBody>
      </p:sp>
      <p:sp>
        <p:nvSpPr>
          <p:cNvPr id="550" name="Google Shape;550;p76"/>
          <p:cNvSpPr txBox="1">
            <a:spLocks noGrp="1"/>
          </p:cNvSpPr>
          <p:nvPr>
            <p:ph type="subTitle" idx="4"/>
          </p:nvPr>
        </p:nvSpPr>
        <p:spPr>
          <a:xfrm>
            <a:off x="6269275" y="2098025"/>
            <a:ext cx="2205000" cy="5490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sz="1300"/>
              <a:t>Rohan     Joshi</a:t>
            </a:r>
            <a:endParaRPr sz="1300"/>
          </a:p>
        </p:txBody>
      </p:sp>
      <p:sp>
        <p:nvSpPr>
          <p:cNvPr id="551" name="Google Shape;551;p76"/>
          <p:cNvSpPr txBox="1">
            <a:spLocks noGrp="1"/>
          </p:cNvSpPr>
          <p:nvPr>
            <p:ph type="subTitle" idx="6"/>
          </p:nvPr>
        </p:nvSpPr>
        <p:spPr>
          <a:xfrm>
            <a:off x="3355050" y="2098025"/>
            <a:ext cx="2205000" cy="2592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sz="1200"/>
              <a:t>Aiyushi Srivastava</a:t>
            </a:r>
            <a:endParaRPr sz="1200"/>
          </a:p>
        </p:txBody>
      </p:sp>
      <p:sp>
        <p:nvSpPr>
          <p:cNvPr id="552" name="Google Shape;552;p76"/>
          <p:cNvSpPr txBox="1">
            <a:spLocks noGrp="1"/>
          </p:cNvSpPr>
          <p:nvPr>
            <p:ph type="subTitle" idx="2"/>
          </p:nvPr>
        </p:nvSpPr>
        <p:spPr>
          <a:xfrm>
            <a:off x="764950" y="2098025"/>
            <a:ext cx="2064600" cy="2592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sz="1200"/>
              <a:t>Tushar Tripathi</a:t>
            </a:r>
            <a:endParaRPr sz="1200"/>
          </a:p>
        </p:txBody>
      </p:sp>
      <p:sp>
        <p:nvSpPr>
          <p:cNvPr id="553" name="Google Shape;553;p76"/>
          <p:cNvSpPr txBox="1">
            <a:spLocks noGrp="1"/>
          </p:cNvSpPr>
          <p:nvPr>
            <p:ph type="body" idx="3"/>
          </p:nvPr>
        </p:nvSpPr>
        <p:spPr>
          <a:xfrm>
            <a:off x="624550" y="2634075"/>
            <a:ext cx="2205000" cy="173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Sensor integration</a:t>
            </a:r>
            <a:endParaRPr sz="1400"/>
          </a:p>
          <a:p>
            <a:pPr marL="457200" lvl="0" indent="-317500" algn="l" rtl="0">
              <a:spcBef>
                <a:spcPts val="0"/>
              </a:spcBef>
              <a:spcAft>
                <a:spcPts val="0"/>
              </a:spcAft>
              <a:buSzPts val="1400"/>
              <a:buChar char="●"/>
            </a:pPr>
            <a:r>
              <a:rPr lang="en" sz="1400"/>
              <a:t>Circuit design</a:t>
            </a:r>
            <a:endParaRPr sz="1400"/>
          </a:p>
          <a:p>
            <a:pPr marL="457200" lvl="0" indent="-317500" algn="l" rtl="0">
              <a:spcBef>
                <a:spcPts val="0"/>
              </a:spcBef>
              <a:spcAft>
                <a:spcPts val="0"/>
              </a:spcAft>
              <a:buSzPts val="1400"/>
              <a:buChar char="●"/>
            </a:pPr>
            <a:r>
              <a:rPr lang="en" sz="1400"/>
              <a:t>PCB circuit design</a:t>
            </a:r>
            <a:endParaRPr sz="1400"/>
          </a:p>
          <a:p>
            <a:pPr marL="457200" marR="0" lvl="0" indent="-330200" algn="l" rtl="0">
              <a:lnSpc>
                <a:spcPct val="115000"/>
              </a:lnSpc>
              <a:spcBef>
                <a:spcPts val="0"/>
              </a:spcBef>
              <a:spcAft>
                <a:spcPts val="0"/>
              </a:spcAft>
              <a:buSzPts val="1600"/>
              <a:buChar char="●"/>
            </a:pPr>
            <a:r>
              <a:rPr lang="en" sz="1400">
                <a:solidFill>
                  <a:schemeClr val="accent2"/>
                </a:solidFill>
                <a:latin typeface="Times New Roman"/>
                <a:ea typeface="Times New Roman"/>
                <a:cs typeface="Times New Roman"/>
                <a:sym typeface="Times New Roman"/>
              </a:rPr>
              <a:t>Trained the machine learning models</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marL="457200" marR="0" lvl="0" indent="-330200" algn="l" rtl="0">
              <a:lnSpc>
                <a:spcPct val="115000"/>
              </a:lnSpc>
              <a:spcBef>
                <a:spcPts val="0"/>
              </a:spcBef>
              <a:spcAft>
                <a:spcPts val="0"/>
              </a:spcAft>
              <a:buClr>
                <a:schemeClr val="accent2"/>
              </a:buClr>
              <a:buSzPts val="1600"/>
              <a:buFont typeface="Times New Roman"/>
              <a:buChar char="●"/>
            </a:pPr>
            <a:r>
              <a:rPr lang="en" sz="1400">
                <a:solidFill>
                  <a:schemeClr val="accent2"/>
                </a:solidFill>
                <a:latin typeface="Times New Roman"/>
                <a:ea typeface="Times New Roman"/>
                <a:cs typeface="Times New Roman"/>
                <a:sym typeface="Times New Roman"/>
              </a:rPr>
              <a:t>Real-time data visualization</a:t>
            </a:r>
            <a:endParaRPr sz="1600">
              <a:solidFill>
                <a:schemeClr val="accent2"/>
              </a:solidFill>
              <a:latin typeface="Times New Roman"/>
              <a:ea typeface="Times New Roman"/>
              <a:cs typeface="Times New Roman"/>
              <a:sym typeface="Times New Roman"/>
            </a:endParaRPr>
          </a:p>
        </p:txBody>
      </p:sp>
      <p:sp>
        <p:nvSpPr>
          <p:cNvPr id="554" name="Google Shape;554;p76"/>
          <p:cNvSpPr txBox="1">
            <a:spLocks noGrp="1"/>
          </p:cNvSpPr>
          <p:nvPr>
            <p:ph type="body" idx="5"/>
          </p:nvPr>
        </p:nvSpPr>
        <p:spPr>
          <a:xfrm>
            <a:off x="6139975" y="2710450"/>
            <a:ext cx="2463600" cy="173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Theory matter </a:t>
            </a:r>
            <a:endParaRPr sz="1400"/>
          </a:p>
          <a:p>
            <a:pPr marL="457200" lvl="0" indent="-317500" algn="l" rtl="0">
              <a:spcBef>
                <a:spcPts val="0"/>
              </a:spcBef>
              <a:spcAft>
                <a:spcPts val="0"/>
              </a:spcAft>
              <a:buSzPts val="1400"/>
              <a:buChar char="●"/>
            </a:pPr>
            <a:r>
              <a:rPr lang="en" sz="1400"/>
              <a:t>Written codes</a:t>
            </a:r>
            <a:endParaRPr sz="1400"/>
          </a:p>
          <a:p>
            <a:pPr marL="457200" marR="0" lvl="0" indent="-330200" algn="l" rtl="0">
              <a:lnSpc>
                <a:spcPct val="115000"/>
              </a:lnSpc>
              <a:spcBef>
                <a:spcPts val="0"/>
              </a:spcBef>
              <a:spcAft>
                <a:spcPts val="0"/>
              </a:spcAft>
              <a:buClr>
                <a:schemeClr val="accent2"/>
              </a:buClr>
              <a:buSzPts val="1600"/>
              <a:buChar char="●"/>
            </a:pPr>
            <a:r>
              <a:rPr lang="en" sz="1400">
                <a:solidFill>
                  <a:schemeClr val="accent2"/>
                </a:solidFill>
                <a:latin typeface="Times New Roman"/>
                <a:ea typeface="Times New Roman"/>
                <a:cs typeface="Times New Roman"/>
                <a:sym typeface="Times New Roman"/>
              </a:rPr>
              <a:t>Visual flow</a:t>
            </a:r>
            <a:endParaRPr sz="1400">
              <a:solidFill>
                <a:schemeClr val="accent2"/>
              </a:solidFill>
              <a:latin typeface="Times New Roman"/>
              <a:ea typeface="Times New Roman"/>
              <a:cs typeface="Times New Roman"/>
              <a:sym typeface="Times New Roman"/>
            </a:endParaRPr>
          </a:p>
          <a:p>
            <a:pPr marL="457200" marR="0" lvl="0" indent="-330200" algn="l" rtl="0">
              <a:lnSpc>
                <a:spcPct val="115000"/>
              </a:lnSpc>
              <a:spcBef>
                <a:spcPts val="0"/>
              </a:spcBef>
              <a:spcAft>
                <a:spcPts val="0"/>
              </a:spcAft>
              <a:buClr>
                <a:schemeClr val="accent2"/>
              </a:buClr>
              <a:buSzPts val="1600"/>
              <a:buFont typeface="Times New Roman"/>
              <a:buChar char="●"/>
            </a:pPr>
            <a:r>
              <a:rPr lang="en" sz="1400">
                <a:solidFill>
                  <a:schemeClr val="accent2"/>
                </a:solidFill>
                <a:latin typeface="Times New Roman"/>
                <a:ea typeface="Times New Roman"/>
                <a:cs typeface="Times New Roman"/>
                <a:sym typeface="Times New Roman"/>
              </a:rPr>
              <a:t>Circuit diagrams</a:t>
            </a:r>
            <a:endParaRPr sz="1400">
              <a:solidFill>
                <a:schemeClr val="accent2"/>
              </a:solidFill>
              <a:latin typeface="Times New Roman"/>
              <a:ea typeface="Times New Roman"/>
              <a:cs typeface="Times New Roman"/>
              <a:sym typeface="Times New Roman"/>
            </a:endParaRPr>
          </a:p>
          <a:p>
            <a:pPr marL="457200" marR="0" lvl="0" indent="-330200" algn="l" rtl="0">
              <a:lnSpc>
                <a:spcPct val="115000"/>
              </a:lnSpc>
              <a:spcBef>
                <a:spcPts val="0"/>
              </a:spcBef>
              <a:spcAft>
                <a:spcPts val="0"/>
              </a:spcAft>
              <a:buClr>
                <a:schemeClr val="accent2"/>
              </a:buClr>
              <a:buSzPts val="1600"/>
              <a:buFont typeface="Times New Roman"/>
              <a:buChar char="●"/>
            </a:pPr>
            <a:r>
              <a:rPr lang="en" sz="1400">
                <a:solidFill>
                  <a:schemeClr val="accent2"/>
                </a:solidFill>
                <a:latin typeface="Times New Roman"/>
                <a:ea typeface="Times New Roman"/>
                <a:cs typeface="Times New Roman"/>
                <a:sym typeface="Times New Roman"/>
              </a:rPr>
              <a:t>Sensor information</a:t>
            </a:r>
            <a:endParaRPr sz="1600">
              <a:solidFill>
                <a:schemeClr val="accent2"/>
              </a:solidFill>
              <a:latin typeface="Times New Roman"/>
              <a:ea typeface="Times New Roman"/>
              <a:cs typeface="Times New Roman"/>
              <a:sym typeface="Times New Roman"/>
            </a:endParaRPr>
          </a:p>
          <a:p>
            <a:pPr marL="457200" lvl="0" indent="0" algn="l" rtl="0">
              <a:spcBef>
                <a:spcPts val="1200"/>
              </a:spcBef>
              <a:spcAft>
                <a:spcPts val="500"/>
              </a:spcAft>
              <a:buNone/>
            </a:pPr>
            <a:endParaRPr sz="1400"/>
          </a:p>
        </p:txBody>
      </p:sp>
      <p:sp>
        <p:nvSpPr>
          <p:cNvPr id="555" name="Google Shape;555;p76"/>
          <p:cNvSpPr txBox="1">
            <a:spLocks noGrp="1"/>
          </p:cNvSpPr>
          <p:nvPr>
            <p:ph type="body" idx="7"/>
          </p:nvPr>
        </p:nvSpPr>
        <p:spPr>
          <a:xfrm>
            <a:off x="3129000" y="2634075"/>
            <a:ext cx="2284800" cy="1734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400"/>
              <a:t>Integration with Arduino Uno</a:t>
            </a:r>
            <a:endParaRPr sz="1400"/>
          </a:p>
          <a:p>
            <a:pPr marL="457200" lvl="0" indent="-317500" algn="l" rtl="0">
              <a:spcBef>
                <a:spcPts val="0"/>
              </a:spcBef>
              <a:spcAft>
                <a:spcPts val="0"/>
              </a:spcAft>
              <a:buSzPts val="1400"/>
              <a:buChar char="●"/>
            </a:pPr>
            <a:r>
              <a:rPr lang="en" sz="1400"/>
              <a:t>Literature Review</a:t>
            </a:r>
            <a:endParaRPr sz="1400"/>
          </a:p>
          <a:p>
            <a:pPr marL="457200" lvl="0" indent="-317500" algn="l" rtl="0">
              <a:spcBef>
                <a:spcPts val="0"/>
              </a:spcBef>
              <a:spcAft>
                <a:spcPts val="0"/>
              </a:spcAft>
              <a:buSzPts val="1400"/>
              <a:buChar char="●"/>
            </a:pPr>
            <a:r>
              <a:rPr lang="en" sz="1400"/>
              <a:t>Flow charts</a:t>
            </a:r>
            <a:endParaRPr sz="1400"/>
          </a:p>
          <a:p>
            <a:pPr marL="457200" lvl="0" indent="-330200" algn="l" rtl="0">
              <a:lnSpc>
                <a:spcPct val="115000"/>
              </a:lnSpc>
              <a:spcBef>
                <a:spcPts val="0"/>
              </a:spcBef>
              <a:spcAft>
                <a:spcPts val="0"/>
              </a:spcAft>
              <a:buClr>
                <a:schemeClr val="accent2"/>
              </a:buClr>
              <a:buSzPts val="1600"/>
              <a:buChar char="●"/>
            </a:pPr>
            <a:r>
              <a:rPr lang="en" sz="1400">
                <a:solidFill>
                  <a:schemeClr val="accent2"/>
                </a:solidFill>
                <a:latin typeface="Times New Roman"/>
                <a:ea typeface="Times New Roman"/>
                <a:cs typeface="Times New Roman"/>
                <a:sym typeface="Times New Roman"/>
              </a:rPr>
              <a:t>Methodological framework </a:t>
            </a:r>
            <a:endParaRPr sz="160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61" name="Google Shape;56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62" name="Google Shape;562;p77"/>
          <p:cNvSpPr txBox="1">
            <a:spLocks noGrp="1"/>
          </p:cNvSpPr>
          <p:nvPr>
            <p:ph type="body" idx="4294967295"/>
          </p:nvPr>
        </p:nvSpPr>
        <p:spPr>
          <a:xfrm>
            <a:off x="311700" y="1171600"/>
            <a:ext cx="8520600" cy="3670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300"/>
              <a:t>FALL DETECTION SYSTEM  </a:t>
            </a:r>
            <a:r>
              <a:rPr lang="en" sz="1300" u="sng">
                <a:solidFill>
                  <a:schemeClr val="hlink"/>
                </a:solidFill>
                <a:hlinkClick r:id="rId3"/>
              </a:rPr>
              <a:t>https://naac.kct.ac.in/1/ssr/1_3_4/projects/17BIT014.pdf</a:t>
            </a:r>
            <a:endParaRPr sz="1300"/>
          </a:p>
          <a:p>
            <a:pPr marL="457200" lvl="0" indent="-311150" algn="l" rtl="0">
              <a:spcBef>
                <a:spcPts val="0"/>
              </a:spcBef>
              <a:spcAft>
                <a:spcPts val="0"/>
              </a:spcAft>
              <a:buSzPts val="1300"/>
              <a:buAutoNum type="arabicPeriod"/>
            </a:pPr>
            <a:r>
              <a:rPr lang="en" sz="1300"/>
              <a:t>Real-Time Fall Detection using ESP32 and AMG8833 Thermal Sensor: A Non-Wearable Approach for Enhanced Safety </a:t>
            </a:r>
            <a:r>
              <a:rPr lang="en" sz="1300" u="sng">
                <a:solidFill>
                  <a:schemeClr val="hlink"/>
                </a:solidFill>
                <a:hlinkClick r:id="rId4"/>
              </a:rPr>
              <a:t>https://ieeexplore.ieee.org/document/10250598</a:t>
            </a:r>
            <a:endParaRPr sz="1300"/>
          </a:p>
          <a:p>
            <a:pPr marL="457200" lvl="0" indent="-311150" algn="l" rtl="0">
              <a:spcBef>
                <a:spcPts val="0"/>
              </a:spcBef>
              <a:spcAft>
                <a:spcPts val="0"/>
              </a:spcAft>
              <a:buSzPts val="1300"/>
              <a:buAutoNum type="arabicPeriod"/>
            </a:pPr>
            <a:r>
              <a:rPr lang="en" sz="1300"/>
              <a:t>Falls prevention interventions for community-dwelling older adults: systematic review and meta-analysis of benefits, harms, and patient values and preferences  </a:t>
            </a:r>
            <a:r>
              <a:rPr lang="en" sz="1300" u="sng">
                <a:solidFill>
                  <a:schemeClr val="hlink"/>
                </a:solidFill>
                <a:hlinkClick r:id="rId5"/>
              </a:rPr>
              <a:t>https://pubmed.ncbi.nlm.nih.gov/39593159/</a:t>
            </a:r>
            <a:endParaRPr sz="1300"/>
          </a:p>
          <a:p>
            <a:pPr marL="457200" lvl="0" indent="-311150" algn="l" rtl="0">
              <a:spcBef>
                <a:spcPts val="0"/>
              </a:spcBef>
              <a:spcAft>
                <a:spcPts val="0"/>
              </a:spcAft>
              <a:buSzPts val="1300"/>
              <a:buAutoNum type="arabicPeriod"/>
            </a:pPr>
            <a:r>
              <a:rPr lang="en" sz="1300"/>
              <a:t>Multifactorial assessment and targeted intervention for preventing falls and injuries among older people in community and emergency care settings: systematic review and meta-analysis </a:t>
            </a:r>
            <a:r>
              <a:rPr lang="en" sz="1300" u="sng">
                <a:solidFill>
                  <a:schemeClr val="hlink"/>
                </a:solidFill>
                <a:hlinkClick r:id="rId6"/>
              </a:rPr>
              <a:t>https://pubmed.ncbi.nlm.nih.gov/18089892/</a:t>
            </a:r>
            <a:r>
              <a:rPr lang="en" sz="1300"/>
              <a:t> </a:t>
            </a:r>
            <a:endParaRPr sz="1300"/>
          </a:p>
          <a:p>
            <a:pPr marL="457200" lvl="0" indent="-311150" algn="l" rtl="0">
              <a:spcBef>
                <a:spcPts val="0"/>
              </a:spcBef>
              <a:spcAft>
                <a:spcPts val="0"/>
              </a:spcAft>
              <a:buSzPts val="1300"/>
              <a:buAutoNum type="arabicPeriod"/>
            </a:pPr>
            <a:r>
              <a:rPr lang="en" sz="1300"/>
              <a:t>Risk Propagation Model and Its Simulation of Emergency Logistics Network Based on Material Reliability </a:t>
            </a:r>
            <a:r>
              <a:rPr lang="en" sz="1300" u="sng">
                <a:solidFill>
                  <a:schemeClr val="hlink"/>
                </a:solidFill>
                <a:hlinkClick r:id="rId7"/>
              </a:rPr>
              <a:t>https://www.mdpi.com/1660-4601/16/23/4677</a:t>
            </a:r>
            <a:r>
              <a:rPr lang="en" sz="1300"/>
              <a:t> </a:t>
            </a:r>
            <a:endParaRPr sz="1300"/>
          </a:p>
          <a:p>
            <a:pPr marL="457200" lvl="0" indent="-311150" algn="l" rtl="0">
              <a:spcBef>
                <a:spcPts val="0"/>
              </a:spcBef>
              <a:spcAft>
                <a:spcPts val="0"/>
              </a:spcAft>
              <a:buSzPts val="1300"/>
              <a:buAutoNum type="arabicPeriod"/>
            </a:pPr>
            <a:r>
              <a:rPr lang="en" sz="1300"/>
              <a:t>A survey on fall detection: Principles and approaches </a:t>
            </a:r>
            <a:r>
              <a:rPr lang="en" sz="1300" u="sng">
                <a:solidFill>
                  <a:schemeClr val="hlink"/>
                </a:solidFill>
                <a:hlinkClick r:id="rId8"/>
              </a:rPr>
              <a:t>https://www.sciencedirect.com/science/article/abs/pii/S0925231212003153?via%3Dihub</a:t>
            </a:r>
            <a:r>
              <a:rPr lang="en" sz="1300"/>
              <a:t> </a:t>
            </a:r>
            <a:endParaRPr sz="1300"/>
          </a:p>
          <a:p>
            <a:pPr marL="457200" lvl="0" indent="-311150" algn="l" rtl="0">
              <a:spcBef>
                <a:spcPts val="0"/>
              </a:spcBef>
              <a:spcAft>
                <a:spcPts val="0"/>
              </a:spcAft>
              <a:buSzPts val="1300"/>
              <a:buAutoNum type="arabicPeriod"/>
            </a:pPr>
            <a:r>
              <a:rPr lang="en" sz="1300"/>
              <a:t>Classifying step and spin turns using wireless gyroscopes and implications for fall risk assessments </a:t>
            </a:r>
            <a:r>
              <a:rPr lang="en" sz="1300" u="sng">
                <a:solidFill>
                  <a:schemeClr val="hlink"/>
                </a:solidFill>
                <a:hlinkClick r:id="rId9"/>
              </a:rPr>
              <a:t>https://pubmed.ncbi.nlm.nih.gov/25954950/</a:t>
            </a:r>
            <a:r>
              <a:rPr lang="en" sz="1300"/>
              <a:t> </a:t>
            </a:r>
            <a:endParaRPr sz="1300"/>
          </a:p>
          <a:p>
            <a:pPr marL="457200" lvl="0" indent="0" algn="l" rtl="0">
              <a:spcBef>
                <a:spcPts val="500"/>
              </a:spcBef>
              <a:spcAft>
                <a:spcPts val="500"/>
              </a:spcAft>
              <a:buNone/>
            </a:pP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6"/>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06" name="Google Shape;406;p56"/>
          <p:cNvSpPr txBox="1">
            <a:spLocks noGrp="1"/>
          </p:cNvSpPr>
          <p:nvPr>
            <p:ph type="title"/>
          </p:nvPr>
        </p:nvSpPr>
        <p:spPr>
          <a:xfrm>
            <a:off x="175625" y="863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t>Introduction </a:t>
            </a:r>
            <a:endParaRPr sz="3220"/>
          </a:p>
        </p:txBody>
      </p:sp>
      <p:sp>
        <p:nvSpPr>
          <p:cNvPr id="407" name="Google Shape;407;p56"/>
          <p:cNvSpPr txBox="1">
            <a:spLocks noGrp="1"/>
          </p:cNvSpPr>
          <p:nvPr>
            <p:ph type="title"/>
          </p:nvPr>
        </p:nvSpPr>
        <p:spPr>
          <a:xfrm>
            <a:off x="175625" y="874275"/>
            <a:ext cx="5133300" cy="40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360">
                <a:solidFill>
                  <a:srgbClr val="1F1F1F"/>
                </a:solidFill>
                <a:latin typeface="Georgia"/>
                <a:ea typeface="Georgia"/>
                <a:cs typeface="Georgia"/>
                <a:sym typeface="Georgia"/>
              </a:rPr>
              <a:t>Fall detection is a major challenge in the public health care domain, especially for the elderly, and reliable surveillance is a necessity to mitigate the effects of falls. The technology and products related to fall detection have always been in high demand within the security and the health-care industries. An effective fall detection system is required to provide urgent support and to significantly reduce the medical care costs associated with falls.</a:t>
            </a:r>
            <a:endParaRPr sz="1360">
              <a:solidFill>
                <a:srgbClr val="1F1F1F"/>
              </a:solidFill>
              <a:latin typeface="Georgia"/>
              <a:ea typeface="Georgia"/>
              <a:cs typeface="Georgia"/>
              <a:sym typeface="Georgia"/>
            </a:endParaRPr>
          </a:p>
          <a:p>
            <a:pPr marL="0" lvl="0" indent="0" algn="l" rtl="0">
              <a:spcBef>
                <a:spcPts val="0"/>
              </a:spcBef>
              <a:spcAft>
                <a:spcPts val="0"/>
              </a:spcAft>
              <a:buSzPts val="990"/>
              <a:buNone/>
            </a:pPr>
            <a:endParaRPr sz="1360">
              <a:solidFill>
                <a:srgbClr val="1F1F1F"/>
              </a:solidFill>
              <a:latin typeface="Georgia"/>
              <a:ea typeface="Georgia"/>
              <a:cs typeface="Georgia"/>
              <a:sym typeface="Georgia"/>
            </a:endParaRPr>
          </a:p>
          <a:p>
            <a:pPr marL="0" lvl="0" indent="0" algn="l" rtl="0">
              <a:spcBef>
                <a:spcPts val="0"/>
              </a:spcBef>
              <a:spcAft>
                <a:spcPts val="0"/>
              </a:spcAft>
              <a:buSzPts val="990"/>
              <a:buNone/>
            </a:pPr>
            <a:r>
              <a:rPr lang="en" sz="1360">
                <a:solidFill>
                  <a:srgbClr val="1F1F1F"/>
                </a:solidFill>
                <a:latin typeface="Georgia"/>
                <a:ea typeface="Georgia"/>
                <a:cs typeface="Georgia"/>
                <a:sym typeface="Georgia"/>
              </a:rPr>
              <a:t>About 20-30% of older adults (≥ 65 years old) experience one or more falls each year, and falls are associated with substantial burden to the health care system, individuals, and families from resulting injuries, fractures, and reduced functioning and quality of life. Many interventions for preventing falls have been studied, and their effectiveness, factors relevant to their implementation, and patient preferences may determine which interventions to use in primary care.</a:t>
            </a:r>
            <a:endParaRPr sz="1360">
              <a:solidFill>
                <a:srgbClr val="1F1F1F"/>
              </a:solidFill>
              <a:latin typeface="Georgia"/>
              <a:ea typeface="Georgia"/>
              <a:cs typeface="Georgia"/>
              <a:sym typeface="Georgia"/>
            </a:endParaRPr>
          </a:p>
          <a:p>
            <a:pPr marL="0" lvl="0" indent="0" algn="l" rtl="0">
              <a:spcBef>
                <a:spcPts val="0"/>
              </a:spcBef>
              <a:spcAft>
                <a:spcPts val="0"/>
              </a:spcAft>
              <a:buSzPts val="990"/>
              <a:buNone/>
            </a:pPr>
            <a:endParaRPr sz="1180">
              <a:solidFill>
                <a:schemeClr val="accent2"/>
              </a:solidFill>
              <a:highlight>
                <a:srgbClr val="FFFFFF"/>
              </a:highlight>
              <a:latin typeface="Georgia"/>
              <a:ea typeface="Georgia"/>
              <a:cs typeface="Georgia"/>
              <a:sym typeface="Georgia"/>
            </a:endParaRPr>
          </a:p>
          <a:p>
            <a:pPr marL="0" lvl="0" indent="0" algn="l" rtl="0">
              <a:spcBef>
                <a:spcPts val="0"/>
              </a:spcBef>
              <a:spcAft>
                <a:spcPts val="0"/>
              </a:spcAft>
              <a:buSzPts val="990"/>
              <a:buNone/>
            </a:pPr>
            <a:endParaRPr sz="1180">
              <a:solidFill>
                <a:schemeClr val="accent2"/>
              </a:solidFill>
              <a:highlight>
                <a:srgbClr val="FFFFFF"/>
              </a:highlight>
              <a:latin typeface="Georgia"/>
              <a:ea typeface="Georgia"/>
              <a:cs typeface="Georgia"/>
              <a:sym typeface="Georgia"/>
            </a:endParaRPr>
          </a:p>
        </p:txBody>
      </p:sp>
      <p:pic>
        <p:nvPicPr>
          <p:cNvPr id="408" name="Google Shape;408;p56"/>
          <p:cNvPicPr preferRelativeResize="0"/>
          <p:nvPr/>
        </p:nvPicPr>
        <p:blipFill>
          <a:blip r:embed="rId3">
            <a:alphaModFix/>
          </a:blip>
          <a:stretch>
            <a:fillRect/>
          </a:stretch>
        </p:blipFill>
        <p:spPr>
          <a:xfrm>
            <a:off x="5756693" y="1367025"/>
            <a:ext cx="3044408" cy="2259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14" name="Google Shape;414;p57"/>
          <p:cNvSpPr txBox="1">
            <a:spLocks noGrp="1"/>
          </p:cNvSpPr>
          <p:nvPr>
            <p:ph type="title"/>
          </p:nvPr>
        </p:nvSpPr>
        <p:spPr>
          <a:xfrm>
            <a:off x="0" y="0"/>
            <a:ext cx="91440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920"/>
              <a:t>Literature Review</a:t>
            </a:r>
            <a:endParaRPr sz="3120"/>
          </a:p>
        </p:txBody>
      </p:sp>
      <p:graphicFrame>
        <p:nvGraphicFramePr>
          <p:cNvPr id="415" name="Google Shape;415;p57"/>
          <p:cNvGraphicFramePr/>
          <p:nvPr/>
        </p:nvGraphicFramePr>
        <p:xfrm>
          <a:off x="129688" y="457200"/>
          <a:ext cx="8884625" cy="4465740"/>
        </p:xfrm>
        <a:graphic>
          <a:graphicData uri="http://schemas.openxmlformats.org/drawingml/2006/table">
            <a:tbl>
              <a:tblPr>
                <a:noFill/>
                <a:tableStyleId>{87BF0BB0-64E5-45B0-86D2-8B5EF1BA3CBD}</a:tableStyleId>
              </a:tblPr>
              <a:tblGrid>
                <a:gridCol w="370425">
                  <a:extLst>
                    <a:ext uri="{9D8B030D-6E8A-4147-A177-3AD203B41FA5}">
                      <a16:colId xmlns:a16="http://schemas.microsoft.com/office/drawing/2014/main" val="20000"/>
                    </a:ext>
                  </a:extLst>
                </a:gridCol>
                <a:gridCol w="428475">
                  <a:extLst>
                    <a:ext uri="{9D8B030D-6E8A-4147-A177-3AD203B41FA5}">
                      <a16:colId xmlns:a16="http://schemas.microsoft.com/office/drawing/2014/main" val="20001"/>
                    </a:ext>
                  </a:extLst>
                </a:gridCol>
                <a:gridCol w="1984275">
                  <a:extLst>
                    <a:ext uri="{9D8B030D-6E8A-4147-A177-3AD203B41FA5}">
                      <a16:colId xmlns:a16="http://schemas.microsoft.com/office/drawing/2014/main" val="20002"/>
                    </a:ext>
                  </a:extLst>
                </a:gridCol>
                <a:gridCol w="1051650">
                  <a:extLst>
                    <a:ext uri="{9D8B030D-6E8A-4147-A177-3AD203B41FA5}">
                      <a16:colId xmlns:a16="http://schemas.microsoft.com/office/drawing/2014/main" val="20003"/>
                    </a:ext>
                  </a:extLst>
                </a:gridCol>
                <a:gridCol w="819475">
                  <a:extLst>
                    <a:ext uri="{9D8B030D-6E8A-4147-A177-3AD203B41FA5}">
                      <a16:colId xmlns:a16="http://schemas.microsoft.com/office/drawing/2014/main" val="20004"/>
                    </a:ext>
                  </a:extLst>
                </a:gridCol>
                <a:gridCol w="1216100">
                  <a:extLst>
                    <a:ext uri="{9D8B030D-6E8A-4147-A177-3AD203B41FA5}">
                      <a16:colId xmlns:a16="http://schemas.microsoft.com/office/drawing/2014/main" val="20005"/>
                    </a:ext>
                  </a:extLst>
                </a:gridCol>
                <a:gridCol w="1713250">
                  <a:extLst>
                    <a:ext uri="{9D8B030D-6E8A-4147-A177-3AD203B41FA5}">
                      <a16:colId xmlns:a16="http://schemas.microsoft.com/office/drawing/2014/main" val="20006"/>
                    </a:ext>
                  </a:extLst>
                </a:gridCol>
                <a:gridCol w="1300975">
                  <a:extLst>
                    <a:ext uri="{9D8B030D-6E8A-4147-A177-3AD203B41FA5}">
                      <a16:colId xmlns:a16="http://schemas.microsoft.com/office/drawing/2014/main" val="20007"/>
                    </a:ext>
                  </a:extLst>
                </a:gridCol>
              </a:tblGrid>
              <a:tr h="532050">
                <a:tc>
                  <a:txBody>
                    <a:bodyPr/>
                    <a:lstStyle/>
                    <a:p>
                      <a:pPr marL="0" lvl="0" indent="0" algn="l" rtl="0">
                        <a:spcBef>
                          <a:spcPts val="0"/>
                        </a:spcBef>
                        <a:spcAft>
                          <a:spcPts val="0"/>
                        </a:spcAft>
                        <a:buNone/>
                      </a:pPr>
                      <a:r>
                        <a:rPr lang="en" sz="900" b="1">
                          <a:latin typeface="Calibri"/>
                          <a:ea typeface="Calibri"/>
                          <a:cs typeface="Calibri"/>
                          <a:sym typeface="Calibri"/>
                        </a:rPr>
                        <a:t>S No</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Publisher</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Focus/Scope of Paper</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Methodology</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Test Data</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Results</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Merits &amp; Demerits</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b="1">
                          <a:latin typeface="Calibri"/>
                          <a:ea typeface="Calibri"/>
                          <a:cs typeface="Calibri"/>
                          <a:sym typeface="Calibri"/>
                        </a:rPr>
                        <a:t>Future Scope</a:t>
                      </a:r>
                      <a:endParaRPr sz="900" b="1">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690100">
                <a:tc>
                  <a:txBody>
                    <a:bodyPr/>
                    <a:lstStyle/>
                    <a:p>
                      <a:pPr marL="0" lvl="0" indent="0" algn="r" rtl="0">
                        <a:lnSpc>
                          <a:spcPct val="115000"/>
                        </a:lnSpc>
                        <a:spcBef>
                          <a:spcPts val="0"/>
                        </a:spcBef>
                        <a:spcAft>
                          <a:spcPts val="0"/>
                        </a:spcAft>
                        <a:buNone/>
                      </a:pPr>
                      <a:r>
                        <a:rPr lang="en" sz="900">
                          <a:latin typeface="Calibri"/>
                          <a:ea typeface="Calibri"/>
                          <a:cs typeface="Calibri"/>
                          <a:sym typeface="Calibri"/>
                        </a:rPr>
                        <a:t>1</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PubMed</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Falls prevention interventions for older adults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Systematic review and meta-analysis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Multiple previous studies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Identifies effective fall prevention strategies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Merit: Comprehensive review; Demerit: No real-time implementation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Development of personalized intervention strategies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93750">
                <a:tc>
                  <a:txBody>
                    <a:bodyPr/>
                    <a:lstStyle/>
                    <a:p>
                      <a:pPr marL="0" lvl="0" indent="0" algn="r" rtl="0">
                        <a:lnSpc>
                          <a:spcPct val="115000"/>
                        </a:lnSpc>
                        <a:spcBef>
                          <a:spcPts val="0"/>
                        </a:spcBef>
                        <a:spcAft>
                          <a:spcPts val="0"/>
                        </a:spcAft>
                        <a:buNone/>
                      </a:pPr>
                      <a:r>
                        <a:rPr lang="en" sz="900">
                          <a:latin typeface="Calibri"/>
                          <a:ea typeface="Calibri"/>
                          <a:cs typeface="Calibri"/>
                          <a:sym typeface="Calibri"/>
                        </a:rPr>
                        <a:t>2</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PubMed</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Multifactorial assessment for fall prevention in community and emergency settings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Systematic review and meta-analysis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Multiple studies analyzed</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Effectiveness of interventions in emergency settings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Merit: Broad study coverage; Demerit: No hardware implementation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Enhancing real-time fall detection in emergency settings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62900">
                <a:tc>
                  <a:txBody>
                    <a:bodyPr/>
                    <a:lstStyle/>
                    <a:p>
                      <a:pPr marL="0" lvl="0" indent="0" algn="r" rtl="0">
                        <a:lnSpc>
                          <a:spcPct val="115000"/>
                        </a:lnSpc>
                        <a:spcBef>
                          <a:spcPts val="0"/>
                        </a:spcBef>
                        <a:spcAft>
                          <a:spcPts val="0"/>
                        </a:spcAft>
                        <a:buNone/>
                      </a:pPr>
                      <a:r>
                        <a:rPr lang="en" sz="900">
                          <a:latin typeface="Calibri"/>
                          <a:ea typeface="Calibri"/>
                          <a:cs typeface="Calibri"/>
                          <a:sym typeface="Calibri"/>
                        </a:rPr>
                        <a:t>3</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MDPI</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Risk propagation in emergency logistics network</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Mathematical modeling and simulations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Simulated data</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Identifies risk propagation in emergency logistics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Merit: Focus on risk management; Demerit: No specific application to fall detection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Application to healthcare logistics for fall response</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93750">
                <a:tc>
                  <a:txBody>
                    <a:bodyPr/>
                    <a:lstStyle/>
                    <a:p>
                      <a:pPr marL="0" lvl="0" indent="0" algn="r" rtl="0">
                        <a:lnSpc>
                          <a:spcPct val="115000"/>
                        </a:lnSpc>
                        <a:spcBef>
                          <a:spcPts val="0"/>
                        </a:spcBef>
                        <a:spcAft>
                          <a:spcPts val="0"/>
                        </a:spcAft>
                        <a:buNone/>
                      </a:pPr>
                      <a:r>
                        <a:rPr lang="en" sz="900">
                          <a:latin typeface="Calibri"/>
                          <a:ea typeface="Calibri"/>
                          <a:cs typeface="Calibri"/>
                          <a:sym typeface="Calibri"/>
                        </a:rPr>
                        <a:t>4</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Science Direct</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Survey on fall detection principles and approaches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Review of existing fall detection methodologies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Multiple previous studies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Comparison of different fall detection techniques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Merit: Comprehensive survey; Demerit: Lacks practical implementation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AI-based hybrid fall detection techniques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924600">
                <a:tc>
                  <a:txBody>
                    <a:bodyPr/>
                    <a:lstStyle/>
                    <a:p>
                      <a:pPr marL="0" lvl="0" indent="0" algn="r" rtl="0">
                        <a:lnSpc>
                          <a:spcPct val="115000"/>
                        </a:lnSpc>
                        <a:spcBef>
                          <a:spcPts val="0"/>
                        </a:spcBef>
                        <a:spcAft>
                          <a:spcPts val="0"/>
                        </a:spcAft>
                        <a:buNone/>
                      </a:pPr>
                      <a:r>
                        <a:rPr lang="en" sz="900">
                          <a:latin typeface="Calibri"/>
                          <a:ea typeface="Calibri"/>
                          <a:cs typeface="Calibri"/>
                          <a:sym typeface="Calibri"/>
                        </a:rPr>
                        <a:t>5</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PubMed</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Step and spin turns classification using wireless gyroscopes for fall risk assessments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Wearable gyroscope-based classification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Test subjects performing movements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Accurate classification of movements related to fall risk</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Merit: Precise motion classification; Demerit: Requires wearables</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Calibri"/>
                          <a:ea typeface="Calibri"/>
                          <a:cs typeface="Calibri"/>
                          <a:sym typeface="Calibri"/>
                        </a:rPr>
                        <a:t>Improving real-time analysis for fall prediction</a:t>
                      </a:r>
                      <a:endParaRPr sz="900">
                        <a:latin typeface="Calibri"/>
                        <a:ea typeface="Calibri"/>
                        <a:cs typeface="Calibri"/>
                        <a:sym typeface="Calibri"/>
                      </a:endParaRPr>
                    </a:p>
                  </a:txBody>
                  <a:tcPr marL="91425" marR="9142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21" name="Google Shape;421;p58"/>
          <p:cNvSpPr txBox="1">
            <a:spLocks noGrp="1"/>
          </p:cNvSpPr>
          <p:nvPr>
            <p:ph type="title"/>
          </p:nvPr>
        </p:nvSpPr>
        <p:spPr>
          <a:xfrm>
            <a:off x="42300" y="136075"/>
            <a:ext cx="9059400" cy="50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Problem Statement</a:t>
            </a:r>
            <a:endParaRPr/>
          </a:p>
        </p:txBody>
      </p:sp>
      <p:sp>
        <p:nvSpPr>
          <p:cNvPr id="422" name="Google Shape;422;p58"/>
          <p:cNvSpPr txBox="1"/>
          <p:nvPr/>
        </p:nvSpPr>
        <p:spPr>
          <a:xfrm>
            <a:off x="169325" y="731675"/>
            <a:ext cx="59568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Elderly individuals, particularly those living alone or with limited supervision, are at high risk of falls, which can lead to serious injuries, disabilities, or even fatalities. Traditional methods of fall detection, such as manual monitoring or emergency buttons, are often ineffective due to delays in response or the inability of the person to call for help. There is a need for an automatic, real-time fall detection system that can promptly alert caregivers or emergency services to ensure quick assistance and minimize health risks.</a:t>
            </a:r>
            <a:endParaRPr/>
          </a:p>
          <a:p>
            <a:pPr marL="0" lvl="0" indent="0" algn="l" rtl="0">
              <a:spcBef>
                <a:spcPts val="0"/>
              </a:spcBef>
              <a:spcAft>
                <a:spcPts val="0"/>
              </a:spcAft>
              <a:buNone/>
            </a:pPr>
            <a:endParaRPr/>
          </a:p>
          <a:p>
            <a:pPr marL="0" lvl="0" indent="0" algn="l" rtl="0">
              <a:spcBef>
                <a:spcPts val="0"/>
              </a:spcBef>
              <a:spcAft>
                <a:spcPts val="0"/>
              </a:spcAft>
              <a:buNone/>
            </a:pPr>
            <a:r>
              <a:rPr lang="en"/>
              <a:t>Solution:</a:t>
            </a:r>
            <a:endParaRPr/>
          </a:p>
          <a:p>
            <a:pPr marL="0" lvl="0" indent="0" algn="l" rtl="0">
              <a:spcBef>
                <a:spcPts val="0"/>
              </a:spcBef>
              <a:spcAft>
                <a:spcPts val="0"/>
              </a:spcAft>
              <a:buNone/>
            </a:pPr>
            <a:r>
              <a:rPr lang="en"/>
              <a:t>A smart fall detection system using IoT and AI-based techniques can address this issue effectively. The proposed solution includes:</a:t>
            </a:r>
            <a:endParaRPr/>
          </a:p>
          <a:p>
            <a:pPr marL="0" lvl="0" indent="0" algn="l" rtl="0">
              <a:spcBef>
                <a:spcPts val="0"/>
              </a:spcBef>
              <a:spcAft>
                <a:spcPts val="0"/>
              </a:spcAft>
              <a:buNone/>
            </a:pPr>
            <a:r>
              <a:rPr lang="en"/>
              <a:t> </a:t>
            </a:r>
            <a:endParaRPr/>
          </a:p>
          <a:p>
            <a:pPr marL="457200" lvl="0" indent="-317500" algn="l" rtl="0">
              <a:spcBef>
                <a:spcPts val="0"/>
              </a:spcBef>
              <a:spcAft>
                <a:spcPts val="0"/>
              </a:spcAft>
              <a:buSzPts val="1400"/>
              <a:buAutoNum type="arabicPeriod"/>
            </a:pPr>
            <a:r>
              <a:rPr lang="en"/>
              <a:t>Sensor-Based Approach</a:t>
            </a:r>
            <a:endParaRPr/>
          </a:p>
          <a:p>
            <a:pPr marL="457200" lvl="0" indent="-317500" algn="l" rtl="0">
              <a:spcBef>
                <a:spcPts val="0"/>
              </a:spcBef>
              <a:spcAft>
                <a:spcPts val="0"/>
              </a:spcAft>
              <a:buSzPts val="1400"/>
              <a:buAutoNum type="arabicPeriod"/>
            </a:pPr>
            <a:r>
              <a:rPr lang="en"/>
              <a:t>Computer Vision-Based Approach</a:t>
            </a:r>
            <a:endParaRPr/>
          </a:p>
          <a:p>
            <a:pPr marL="457200" lvl="0" indent="-317500" algn="l" rtl="0">
              <a:spcBef>
                <a:spcPts val="0"/>
              </a:spcBef>
              <a:spcAft>
                <a:spcPts val="0"/>
              </a:spcAft>
              <a:buSzPts val="1400"/>
              <a:buAutoNum type="arabicPeriod"/>
            </a:pPr>
            <a:r>
              <a:rPr lang="en"/>
              <a:t>Hybrid Approach</a:t>
            </a:r>
            <a:endParaRPr/>
          </a:p>
          <a:p>
            <a:pPr marL="457200" lvl="0" indent="-317500" algn="l" rtl="0">
              <a:spcBef>
                <a:spcPts val="0"/>
              </a:spcBef>
              <a:spcAft>
                <a:spcPts val="0"/>
              </a:spcAft>
              <a:buSzPts val="1400"/>
              <a:buAutoNum type="arabicPeriod"/>
            </a:pPr>
            <a:r>
              <a:rPr lang="en"/>
              <a:t>Alert Mechanism</a:t>
            </a:r>
            <a:endParaRPr/>
          </a:p>
          <a:p>
            <a:pPr marL="457200" lvl="0" indent="-317500" algn="l" rtl="0">
              <a:spcBef>
                <a:spcPts val="0"/>
              </a:spcBef>
              <a:spcAft>
                <a:spcPts val="0"/>
              </a:spcAft>
              <a:buSzPts val="1400"/>
              <a:buAutoNum type="arabicPeriod"/>
            </a:pPr>
            <a:r>
              <a:rPr lang="en"/>
              <a:t>Machine Learning &amp; AI</a:t>
            </a:r>
            <a:endParaRPr/>
          </a:p>
        </p:txBody>
      </p:sp>
      <p:pic>
        <p:nvPicPr>
          <p:cNvPr id="423" name="Google Shape;423;p58"/>
          <p:cNvPicPr preferRelativeResize="0"/>
          <p:nvPr/>
        </p:nvPicPr>
        <p:blipFill>
          <a:blip r:embed="rId3">
            <a:alphaModFix/>
          </a:blip>
          <a:stretch>
            <a:fillRect/>
          </a:stretch>
        </p:blipFill>
        <p:spPr>
          <a:xfrm>
            <a:off x="6037350" y="793375"/>
            <a:ext cx="3064351" cy="3691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429" name="Google Shape;429;p59"/>
          <p:cNvSpPr txBox="1">
            <a:spLocks noGrp="1"/>
          </p:cNvSpPr>
          <p:nvPr>
            <p:ph type="title"/>
          </p:nvPr>
        </p:nvSpPr>
        <p:spPr>
          <a:xfrm>
            <a:off x="0" y="123975"/>
            <a:ext cx="9082200" cy="10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900"/>
              <a:buFont typeface="Calibri"/>
              <a:buNone/>
            </a:pPr>
            <a:r>
              <a:rPr lang="en" sz="3200" b="1"/>
              <a:t>Relevance of the problem statement w.r.t to SDG</a:t>
            </a:r>
            <a:endParaRPr sz="3700"/>
          </a:p>
        </p:txBody>
      </p:sp>
      <p:sp>
        <p:nvSpPr>
          <p:cNvPr id="430" name="Google Shape;430;p59"/>
          <p:cNvSpPr txBox="1"/>
          <p:nvPr/>
        </p:nvSpPr>
        <p:spPr>
          <a:xfrm>
            <a:off x="288125" y="1403125"/>
            <a:ext cx="4965000" cy="31577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Fall Detection System for the elderly </a:t>
            </a:r>
            <a:r>
              <a:rPr lang="en" dirty="0">
                <a:solidFill>
                  <a:schemeClr val="dk1"/>
                </a:solidFill>
              </a:rPr>
              <a:t>aligns with several </a:t>
            </a:r>
            <a:r>
              <a:rPr lang="en" b="1" dirty="0">
                <a:solidFill>
                  <a:schemeClr val="dk1"/>
                </a:solidFill>
              </a:rPr>
              <a:t>Sustainable Development Goals (SDGs)</a:t>
            </a:r>
            <a:r>
              <a:rPr lang="en" dirty="0">
                <a:solidFill>
                  <a:schemeClr val="dk1"/>
                </a:solidFill>
              </a:rPr>
              <a:t> set by the United Nations, particularly those focused on safety, sustainability, and innovation. Below are some of the key SDGs: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SDG 3: Good Health and Well-being</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SDG 9: Industry, Innovation, and Infrastructure</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SDG 10: Reduced Inequalities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SDG 11: Sustainable Cities and Communities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 dirty="0">
                <a:solidFill>
                  <a:schemeClr val="dk1"/>
                </a:solidFill>
              </a:rPr>
              <a:t>SDG 8: Decent Work and Economic Growth</a:t>
            </a:r>
          </a:p>
          <a:p>
            <a:pPr marL="457200" lvl="0" indent="-317500" algn="l" rtl="0">
              <a:lnSpc>
                <a:spcPct val="115000"/>
              </a:lnSpc>
              <a:spcBef>
                <a:spcPts val="0"/>
              </a:spcBef>
              <a:spcAft>
                <a:spcPts val="0"/>
              </a:spcAft>
              <a:buClr>
                <a:schemeClr val="dk1"/>
              </a:buClr>
              <a:buSzPts val="1400"/>
              <a:buChar char="●"/>
            </a:pPr>
            <a:r>
              <a:rPr lang="en-US" b="0" i="0" u="none" strike="noStrike" dirty="0">
                <a:solidFill>
                  <a:srgbClr val="000000"/>
                </a:solidFill>
                <a:effectLst/>
                <a:latin typeface="Times New Roman" panose="02020603050405020304" pitchFamily="18" charset="0"/>
              </a:rPr>
              <a:t>SDG 12: Responsible Consumption and Production Target</a:t>
            </a:r>
            <a:endParaRPr dirty="0">
              <a:solidFill>
                <a:schemeClr val="dk1"/>
              </a:solidFill>
            </a:endParaRPr>
          </a:p>
        </p:txBody>
      </p:sp>
      <p:pic>
        <p:nvPicPr>
          <p:cNvPr id="431" name="Google Shape;431;p59"/>
          <p:cNvPicPr preferRelativeResize="0"/>
          <p:nvPr/>
        </p:nvPicPr>
        <p:blipFill rotWithShape="1">
          <a:blip r:embed="rId3">
            <a:alphaModFix/>
          </a:blip>
          <a:srcRect/>
          <a:stretch/>
        </p:blipFill>
        <p:spPr>
          <a:xfrm>
            <a:off x="5787250" y="1494623"/>
            <a:ext cx="2705050" cy="270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37" name="Google Shape;437;p60"/>
          <p:cNvSpPr txBox="1">
            <a:spLocks noGrp="1"/>
          </p:cNvSpPr>
          <p:nvPr>
            <p:ph type="title"/>
          </p:nvPr>
        </p:nvSpPr>
        <p:spPr>
          <a:xfrm>
            <a:off x="490250" y="283475"/>
            <a:ext cx="2643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340"/>
              <a:t>Objectives</a:t>
            </a:r>
            <a:endParaRPr sz="3340"/>
          </a:p>
        </p:txBody>
      </p:sp>
      <p:pic>
        <p:nvPicPr>
          <p:cNvPr id="438" name="Google Shape;438;p60"/>
          <p:cNvPicPr preferRelativeResize="0"/>
          <p:nvPr/>
        </p:nvPicPr>
        <p:blipFill rotWithShape="1">
          <a:blip r:embed="rId3">
            <a:alphaModFix/>
          </a:blip>
          <a:srcRect t="-5130" b="5130"/>
          <a:stretch/>
        </p:blipFill>
        <p:spPr>
          <a:xfrm>
            <a:off x="490250" y="841625"/>
            <a:ext cx="8201324" cy="40183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a:spLocks noGrp="1"/>
          </p:cNvSpPr>
          <p:nvPr>
            <p:ph type="sldNum" idx="12"/>
          </p:nvPr>
        </p:nvSpPr>
        <p:spPr>
          <a:xfrm>
            <a:off x="8229600" y="4799170"/>
            <a:ext cx="4572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44" name="Google Shape;444;p61"/>
          <p:cNvSpPr txBox="1"/>
          <p:nvPr/>
        </p:nvSpPr>
        <p:spPr>
          <a:xfrm>
            <a:off x="0" y="508650"/>
            <a:ext cx="5428500" cy="4934397"/>
          </a:xfrm>
          <a:prstGeom prst="rect">
            <a:avLst/>
          </a:prstGeom>
          <a:noFill/>
          <a:ln>
            <a:noFill/>
          </a:ln>
        </p:spPr>
        <p:txBody>
          <a:bodyPr spcFirstLastPara="1" wrap="square" lIns="91425" tIns="91425" rIns="91425" bIns="91425" anchor="t" anchorCtr="0">
            <a:spAutoFit/>
          </a:bodyPr>
          <a:lstStyle/>
          <a:p>
            <a:pPr marL="228600" rtl="0" fontAlgn="base"/>
            <a:r>
              <a:rPr lang="en" sz="1100" dirty="0">
                <a:solidFill>
                  <a:schemeClr val="dk1"/>
                </a:solidFill>
              </a:rPr>
              <a:t>The methodology of this Project includes the following key steps:</a:t>
            </a:r>
          </a:p>
          <a:p>
            <a:pPr marL="228600" rtl="0" fontAlgn="base"/>
            <a:endParaRPr lang="en" sz="1100" dirty="0">
              <a:solidFill>
                <a:schemeClr val="dk1"/>
              </a:solidFill>
            </a:endParaRPr>
          </a:p>
          <a:p>
            <a:pPr marL="228600" rtl="0" fontAlgn="base"/>
            <a:r>
              <a:rPr lang="en" sz="1100" b="1" dirty="0">
                <a:solidFill>
                  <a:schemeClr val="dk1"/>
                </a:solidFill>
                <a:latin typeface="Times New Roman" panose="02020603050405020304" pitchFamily="18" charset="0"/>
              </a:rPr>
              <a:t>1. </a:t>
            </a:r>
            <a:r>
              <a:rPr lang="en-US" sz="1200" b="1" i="0" u="none" strike="noStrike" dirty="0">
                <a:solidFill>
                  <a:srgbClr val="000000"/>
                </a:solidFill>
                <a:effectLst/>
                <a:latin typeface="Times New Roman" panose="02020603050405020304" pitchFamily="18" charset="0"/>
              </a:rPr>
              <a:t>Sensor Integration</a:t>
            </a:r>
            <a:r>
              <a:rPr lang="en-US" sz="1200" b="0" i="0" u="none" strike="noStrike" dirty="0">
                <a:solidFill>
                  <a:srgbClr val="000000"/>
                </a:solidFill>
                <a:effectLst/>
                <a:latin typeface="Times New Roman" panose="02020603050405020304" pitchFamily="18" charset="0"/>
              </a:rPr>
              <a:t>: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The system uses the </a:t>
            </a:r>
            <a:r>
              <a:rPr lang="en-US" sz="1200" b="1" i="0" u="none" strike="noStrike" dirty="0">
                <a:solidFill>
                  <a:srgbClr val="000000"/>
                </a:solidFill>
                <a:effectLst/>
                <a:latin typeface="Times New Roman" panose="02020603050405020304" pitchFamily="18" charset="0"/>
              </a:rPr>
              <a:t>MPU6050 sensor module</a:t>
            </a:r>
            <a:r>
              <a:rPr lang="en-US" sz="1200" b="0" i="0" u="none" strike="noStrike" dirty="0">
                <a:solidFill>
                  <a:srgbClr val="000000"/>
                </a:solidFill>
                <a:effectLst/>
                <a:latin typeface="Times New Roman" panose="02020603050405020304" pitchFamily="18" charset="0"/>
              </a:rPr>
              <a:t>, which includes a </a:t>
            </a:r>
            <a:r>
              <a:rPr lang="en-US" sz="1200" b="1" i="0" u="none" strike="noStrike" dirty="0">
                <a:solidFill>
                  <a:srgbClr val="000000"/>
                </a:solidFill>
                <a:effectLst/>
                <a:latin typeface="Times New Roman" panose="02020603050405020304" pitchFamily="18" charset="0"/>
              </a:rPr>
              <a:t>gyroscope and accelerometer</a:t>
            </a:r>
            <a:r>
              <a:rPr lang="en-US" sz="1200" b="0" i="0" u="none" strike="noStrike" dirty="0">
                <a:solidFill>
                  <a:srgbClr val="000000"/>
                </a:solidFill>
                <a:effectLst/>
                <a:latin typeface="Times New Roman" panose="02020603050405020304" pitchFamily="18" charset="0"/>
              </a:rPr>
              <a:t> to detect movement and orientation.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The </a:t>
            </a:r>
            <a:r>
              <a:rPr lang="en-US" sz="1200" b="1" i="0" u="none" strike="noStrike" dirty="0">
                <a:solidFill>
                  <a:srgbClr val="000000"/>
                </a:solidFill>
                <a:effectLst/>
                <a:latin typeface="Times New Roman" panose="02020603050405020304" pitchFamily="18" charset="0"/>
              </a:rPr>
              <a:t>Arduino Uno microcontroller</a:t>
            </a:r>
            <a:r>
              <a:rPr lang="en-US" sz="1200" b="0" i="0" u="none" strike="noStrike" dirty="0">
                <a:solidFill>
                  <a:srgbClr val="000000"/>
                </a:solidFill>
                <a:effectLst/>
                <a:latin typeface="Times New Roman" panose="02020603050405020304" pitchFamily="18" charset="0"/>
              </a:rPr>
              <a:t> processes data from the sensor. </a:t>
            </a:r>
          </a:p>
          <a:p>
            <a:pPr marL="685800" rtl="0" fontAlgn="base"/>
            <a:endParaRPr lang="en-US" sz="1200" b="0" i="0" u="none" strike="noStrike" dirty="0">
              <a:solidFill>
                <a:srgbClr val="000000"/>
              </a:solidFill>
              <a:effectLst/>
              <a:latin typeface="Times New Roman" panose="02020603050405020304" pitchFamily="18" charset="0"/>
            </a:endParaRPr>
          </a:p>
          <a:p>
            <a:pPr marL="228600" rtl="0" fontAlgn="base">
              <a:buFont typeface="+mj-lt"/>
              <a:buAutoNum type="arabicPeriod" startAt="2"/>
            </a:pPr>
            <a:r>
              <a:rPr lang="en-US" sz="1200" b="1" i="0" u="none" strike="noStrike" dirty="0">
                <a:solidFill>
                  <a:srgbClr val="000000"/>
                </a:solidFill>
                <a:effectLst/>
                <a:latin typeface="Times New Roman" panose="02020603050405020304" pitchFamily="18" charset="0"/>
              </a:rPr>
              <a:t>Data Collection &amp; Processing</a:t>
            </a:r>
            <a:r>
              <a:rPr lang="en-US" sz="1200" b="0" i="0" u="none" strike="noStrike" dirty="0">
                <a:solidFill>
                  <a:srgbClr val="000000"/>
                </a:solidFill>
                <a:effectLst/>
                <a:latin typeface="Times New Roman" panose="02020603050405020304" pitchFamily="18" charset="0"/>
              </a:rPr>
              <a:t>: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Acceleration and angular velocity are calculated from the MPU6050.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The sum of acceleration vector and angular velocity is analyzed to determine potential falls. </a:t>
            </a:r>
          </a:p>
          <a:p>
            <a:pPr marL="685800" rtl="0" fontAlgn="base"/>
            <a:endParaRPr lang="en-US" sz="1200" b="0" i="0" u="none" strike="noStrike" dirty="0">
              <a:solidFill>
                <a:srgbClr val="000000"/>
              </a:solidFill>
              <a:effectLst/>
              <a:latin typeface="Times New Roman" panose="02020603050405020304" pitchFamily="18" charset="0"/>
            </a:endParaRPr>
          </a:p>
          <a:p>
            <a:pPr marL="228600" rtl="0" fontAlgn="base">
              <a:buFont typeface="+mj-lt"/>
              <a:buAutoNum type="arabicPeriod" startAt="3"/>
            </a:pPr>
            <a:r>
              <a:rPr lang="en-US" sz="1200" b="1" i="0" u="none" strike="noStrike" dirty="0">
                <a:solidFill>
                  <a:srgbClr val="000000"/>
                </a:solidFill>
                <a:effectLst/>
                <a:latin typeface="Times New Roman" panose="02020603050405020304" pitchFamily="18" charset="0"/>
              </a:rPr>
              <a:t>Threshold-Based Fall Detection: </a:t>
            </a:r>
            <a:r>
              <a:rPr lang="en-US" sz="1200" b="0" i="0" u="none" strike="noStrike" dirty="0">
                <a:solidFill>
                  <a:srgbClr val="000000"/>
                </a:solidFill>
                <a:effectLst/>
                <a:latin typeface="Times New Roman" panose="02020603050405020304" pitchFamily="18" charset="0"/>
              </a:rPr>
              <a:t>A Lower Fall Threshold (LFT) is established to identify sudden decreases in acceleration. An Upper Fall Threshold (UFT) is established to detect high-impact forces. </a:t>
            </a:r>
          </a:p>
          <a:p>
            <a:pPr marL="228600" rtl="0" fontAlgn="base"/>
            <a:endParaRPr lang="en-US" sz="1200" b="0" i="0" u="none" strike="noStrike" dirty="0">
              <a:solidFill>
                <a:srgbClr val="000000"/>
              </a:solidFill>
              <a:effectLst/>
              <a:latin typeface="Times New Roman" panose="02020603050405020304" pitchFamily="18" charset="0"/>
            </a:endParaRPr>
          </a:p>
          <a:p>
            <a:pPr marL="228600" rtl="0" fontAlgn="base">
              <a:buFont typeface="+mj-lt"/>
              <a:buAutoNum type="arabicPeriod" startAt="4"/>
            </a:pPr>
            <a:r>
              <a:rPr lang="en-US" sz="1200" b="1" i="0" u="none" strike="noStrike" dirty="0">
                <a:solidFill>
                  <a:srgbClr val="000000"/>
                </a:solidFill>
                <a:effectLst/>
                <a:latin typeface="Times New Roman" panose="02020603050405020304" pitchFamily="18" charset="0"/>
              </a:rPr>
              <a:t>Alert Mechanism:</a:t>
            </a:r>
            <a:r>
              <a:rPr lang="en-US" sz="1200" b="0" i="0" u="none" strike="noStrike" dirty="0">
                <a:solidFill>
                  <a:srgbClr val="000000"/>
                </a:solidFill>
                <a:effectLst/>
                <a:latin typeface="Times New Roman" panose="02020603050405020304" pitchFamily="18" charset="0"/>
              </a:rPr>
              <a:t> Once a fall is detected, an alert is sent through the Blynk Application on a caregiver's phone. </a:t>
            </a:r>
          </a:p>
          <a:p>
            <a:pPr marL="228600" rtl="0" fontAlgn="base"/>
            <a:endParaRPr lang="en-US" sz="1200" b="0" i="0" u="none" strike="noStrike" dirty="0">
              <a:solidFill>
                <a:srgbClr val="000000"/>
              </a:solidFill>
              <a:effectLst/>
              <a:latin typeface="Times New Roman" panose="02020603050405020304" pitchFamily="18" charset="0"/>
            </a:endParaRPr>
          </a:p>
          <a:p>
            <a:pPr marL="228600" rtl="0" fontAlgn="base">
              <a:buFont typeface="+mj-lt"/>
              <a:buAutoNum type="arabicPeriod" startAt="5"/>
            </a:pPr>
            <a:r>
              <a:rPr lang="en-US" sz="1200" b="1" i="0" u="none" strike="noStrike" dirty="0">
                <a:solidFill>
                  <a:srgbClr val="000000"/>
                </a:solidFill>
                <a:effectLst/>
                <a:latin typeface="Times New Roman" panose="02020603050405020304" pitchFamily="18" charset="0"/>
              </a:rPr>
              <a:t>Prototype Testing</a:t>
            </a:r>
            <a:r>
              <a:rPr lang="en-US" sz="1200" b="0" i="0" u="none" strike="noStrike" dirty="0">
                <a:solidFill>
                  <a:srgbClr val="000000"/>
                </a:solidFill>
                <a:effectLst/>
                <a:latin typeface="Times New Roman" panose="02020603050405020304" pitchFamily="18" charset="0"/>
              </a:rPr>
              <a:t>: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Various test cases, such as front fall, back fall, and side fall, were conducted to verify the system's accuracy. </a:t>
            </a:r>
          </a:p>
          <a:p>
            <a:pPr marL="685800" rtl="0" fontAlgn="base">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Adjustments were made based on real-world test data to improve sensitivity and specificity.  </a:t>
            </a:r>
          </a:p>
          <a:p>
            <a:pPr marL="0" lvl="0" indent="0" algn="l" rtl="0">
              <a:lnSpc>
                <a:spcPct val="115000"/>
              </a:lnSpc>
              <a:spcBef>
                <a:spcPts val="1200"/>
              </a:spcBef>
              <a:spcAft>
                <a:spcPts val="0"/>
              </a:spcAft>
              <a:buNone/>
            </a:pPr>
            <a:endParaRPr sz="1100" dirty="0">
              <a:solidFill>
                <a:schemeClr val="dk1"/>
              </a:solidFill>
            </a:endParaRPr>
          </a:p>
        </p:txBody>
      </p:sp>
      <p:sp>
        <p:nvSpPr>
          <p:cNvPr id="445" name="Google Shape;445;p61"/>
          <p:cNvSpPr txBox="1"/>
          <p:nvPr/>
        </p:nvSpPr>
        <p:spPr>
          <a:xfrm>
            <a:off x="0" y="0"/>
            <a:ext cx="5298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Methodology </a:t>
            </a:r>
            <a:endParaRPr sz="2700">
              <a:solidFill>
                <a:schemeClr val="dk1"/>
              </a:solidFill>
            </a:endParaRPr>
          </a:p>
        </p:txBody>
      </p:sp>
      <p:pic>
        <p:nvPicPr>
          <p:cNvPr id="446" name="Google Shape;446;p61"/>
          <p:cNvPicPr preferRelativeResize="0"/>
          <p:nvPr/>
        </p:nvPicPr>
        <p:blipFill>
          <a:blip r:embed="rId3">
            <a:alphaModFix/>
          </a:blip>
          <a:stretch>
            <a:fillRect/>
          </a:stretch>
        </p:blipFill>
        <p:spPr>
          <a:xfrm>
            <a:off x="5634200" y="457200"/>
            <a:ext cx="3052612" cy="44943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latin typeface="IBM Plex Sans Light"/>
                <a:ea typeface="IBM Plex Sans Light"/>
                <a:cs typeface="IBM Plex Sans Light"/>
                <a:sym typeface="IBM Plex Sans Light"/>
              </a:rPr>
              <a:t>9</a:t>
            </a:fld>
            <a:endParaRPr sz="1300">
              <a:latin typeface="IBM Plex Sans Light"/>
              <a:ea typeface="IBM Plex Sans Light"/>
              <a:cs typeface="IBM Plex Sans Light"/>
              <a:sym typeface="IBM Plex Sans Light"/>
            </a:endParaRPr>
          </a:p>
        </p:txBody>
      </p:sp>
      <p:sp>
        <p:nvSpPr>
          <p:cNvPr id="452" name="Google Shape;452;p62"/>
          <p:cNvSpPr txBox="1">
            <a:spLocks noGrp="1"/>
          </p:cNvSpPr>
          <p:nvPr>
            <p:ph type="title"/>
          </p:nvPr>
        </p:nvSpPr>
        <p:spPr>
          <a:xfrm>
            <a:off x="199350" y="87650"/>
            <a:ext cx="8665200" cy="674100"/>
          </a:xfrm>
          <a:prstGeom prst="rect">
            <a:avLst/>
          </a:prstGeom>
        </p:spPr>
        <p:txBody>
          <a:bodyPr spcFirstLastPara="1" wrap="square" lIns="91425" tIns="91425" rIns="91425" bIns="91425" anchor="b" anchorCtr="0">
            <a:noAutofit/>
          </a:bodyPr>
          <a:lstStyle/>
          <a:p>
            <a:pPr marL="0" lvl="0" indent="0" algn="l" rtl="0">
              <a:spcBef>
                <a:spcPts val="0"/>
              </a:spcBef>
              <a:spcAft>
                <a:spcPts val="400"/>
              </a:spcAft>
              <a:buNone/>
            </a:pPr>
            <a:r>
              <a:rPr lang="en" sz="2900"/>
              <a:t>Components Required</a:t>
            </a:r>
            <a:endParaRPr sz="3300"/>
          </a:p>
        </p:txBody>
      </p:sp>
      <p:sp>
        <p:nvSpPr>
          <p:cNvPr id="453" name="Google Shape;453;p62"/>
          <p:cNvSpPr txBox="1">
            <a:spLocks noGrp="1"/>
          </p:cNvSpPr>
          <p:nvPr>
            <p:ph type="body" idx="1"/>
          </p:nvPr>
        </p:nvSpPr>
        <p:spPr>
          <a:xfrm>
            <a:off x="4404300" y="761750"/>
            <a:ext cx="4396800" cy="388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dirty="0"/>
              <a:t>Hardware </a:t>
            </a:r>
            <a:endParaRPr sz="1400" dirty="0"/>
          </a:p>
          <a:p>
            <a:pPr marL="457200" lvl="0" indent="-317500" algn="l" rtl="0">
              <a:spcBef>
                <a:spcPts val="0"/>
              </a:spcBef>
              <a:spcAft>
                <a:spcPts val="0"/>
              </a:spcAft>
              <a:buSzPts val="1400"/>
              <a:buChar char="●"/>
            </a:pPr>
            <a:r>
              <a:rPr lang="en" sz="1400" dirty="0"/>
              <a:t>Arduino Uno </a:t>
            </a:r>
            <a:endParaRPr sz="1400" dirty="0"/>
          </a:p>
          <a:p>
            <a:pPr marL="457200" lvl="0" indent="-317500" algn="l" rtl="0">
              <a:spcBef>
                <a:spcPts val="0"/>
              </a:spcBef>
              <a:spcAft>
                <a:spcPts val="0"/>
              </a:spcAft>
              <a:buSzPts val="1400"/>
              <a:buChar char="●"/>
            </a:pPr>
            <a:r>
              <a:rPr lang="en" sz="1400" dirty="0"/>
              <a:t>Breadboard</a:t>
            </a:r>
            <a:endParaRPr sz="1400" dirty="0"/>
          </a:p>
          <a:p>
            <a:pPr marL="457200" lvl="0" indent="-317500" algn="l" rtl="0">
              <a:spcBef>
                <a:spcPts val="0"/>
              </a:spcBef>
              <a:spcAft>
                <a:spcPts val="0"/>
              </a:spcAft>
              <a:buSzPts val="1400"/>
              <a:buChar char="●"/>
            </a:pPr>
            <a:r>
              <a:rPr lang="en" sz="1400" dirty="0"/>
              <a:t>MPU6050 Sensor</a:t>
            </a:r>
            <a:endParaRPr sz="1400" dirty="0"/>
          </a:p>
          <a:p>
            <a:pPr marL="457200" lvl="0" indent="-330200" algn="l" rtl="0">
              <a:spcBef>
                <a:spcPts val="0"/>
              </a:spcBef>
              <a:spcAft>
                <a:spcPts val="0"/>
              </a:spcAft>
              <a:buSzPts val="1600"/>
              <a:buChar char="●"/>
            </a:pPr>
            <a:r>
              <a:rPr lang="en" sz="1400" dirty="0">
                <a:latin typeface="Times New Roman"/>
                <a:ea typeface="Times New Roman"/>
                <a:cs typeface="Times New Roman"/>
                <a:sym typeface="Times New Roman"/>
              </a:rPr>
              <a:t>BMP280</a:t>
            </a:r>
            <a:endParaRPr sz="1400" dirty="0">
              <a:latin typeface="Times New Roman"/>
              <a:ea typeface="Times New Roman"/>
              <a:cs typeface="Times New Roman"/>
              <a:sym typeface="Times New Roman"/>
            </a:endParaRPr>
          </a:p>
          <a:p>
            <a:pPr marL="457200" lvl="0" indent="-330200" algn="l" rtl="0">
              <a:spcBef>
                <a:spcPts val="0"/>
              </a:spcBef>
              <a:spcAft>
                <a:spcPts val="0"/>
              </a:spcAft>
              <a:buSzPts val="1600"/>
              <a:buChar char="●"/>
            </a:pPr>
            <a:r>
              <a:rPr lang="en" sz="1400" dirty="0">
                <a:latin typeface="Times New Roman"/>
                <a:ea typeface="Times New Roman"/>
                <a:cs typeface="Times New Roman"/>
                <a:sym typeface="Times New Roman"/>
              </a:rPr>
              <a:t>HC-SR04.</a:t>
            </a:r>
            <a:endParaRPr sz="1600" dirty="0"/>
          </a:p>
          <a:p>
            <a:pPr marL="457200" lvl="0" indent="-317500" algn="l" rtl="0">
              <a:spcBef>
                <a:spcPts val="0"/>
              </a:spcBef>
              <a:spcAft>
                <a:spcPts val="0"/>
              </a:spcAft>
              <a:buSzPts val="1400"/>
              <a:buChar char="●"/>
            </a:pPr>
            <a:r>
              <a:rPr lang="en" sz="1400" dirty="0"/>
              <a:t>Jumper Wires</a:t>
            </a:r>
            <a:endParaRPr sz="1400" dirty="0"/>
          </a:p>
          <a:p>
            <a:pPr marL="457200" lvl="0" indent="-317500" algn="l" rtl="0">
              <a:spcBef>
                <a:spcPts val="0"/>
              </a:spcBef>
              <a:spcAft>
                <a:spcPts val="0"/>
              </a:spcAft>
              <a:buSzPts val="1400"/>
              <a:buChar char="●"/>
            </a:pPr>
            <a:r>
              <a:rPr lang="en" sz="1400" dirty="0"/>
              <a:t>Soldering Iron</a:t>
            </a:r>
            <a:endParaRPr sz="1400" dirty="0"/>
          </a:p>
          <a:p>
            <a:pPr marL="457200" lvl="0" indent="-317500" algn="l" rtl="0">
              <a:spcBef>
                <a:spcPts val="0"/>
              </a:spcBef>
              <a:spcAft>
                <a:spcPts val="0"/>
              </a:spcAft>
              <a:buSzPts val="1400"/>
              <a:buChar char="●"/>
            </a:pPr>
            <a:r>
              <a:rPr lang="en" sz="1400" dirty="0"/>
              <a:t>Soldering material</a:t>
            </a:r>
            <a:endParaRPr sz="1400" dirty="0"/>
          </a:p>
          <a:p>
            <a:pPr marL="0" lvl="0" indent="0" algn="l" rtl="0">
              <a:spcBef>
                <a:spcPts val="500"/>
              </a:spcBef>
              <a:spcAft>
                <a:spcPts val="0"/>
              </a:spcAft>
              <a:buNone/>
            </a:pPr>
            <a:endParaRPr sz="1400" dirty="0"/>
          </a:p>
          <a:p>
            <a:pPr marL="457200" lvl="0" indent="-317500" algn="l" rtl="0">
              <a:spcBef>
                <a:spcPts val="500"/>
              </a:spcBef>
              <a:spcAft>
                <a:spcPts val="0"/>
              </a:spcAft>
              <a:buSzPts val="1400"/>
              <a:buAutoNum type="arabicPeriod"/>
            </a:pPr>
            <a:r>
              <a:rPr lang="en" sz="1400" dirty="0"/>
              <a:t>Software </a:t>
            </a:r>
            <a:endParaRPr sz="1400" dirty="0"/>
          </a:p>
          <a:p>
            <a:pPr marL="457200" lvl="0" indent="-317500" algn="l" rtl="0">
              <a:spcBef>
                <a:spcPts val="0"/>
              </a:spcBef>
              <a:spcAft>
                <a:spcPts val="0"/>
              </a:spcAft>
              <a:buSzPts val="1400"/>
              <a:buChar char="●"/>
            </a:pPr>
            <a:r>
              <a:rPr lang="en" sz="1400" dirty="0"/>
              <a:t>Arduino IDE</a:t>
            </a:r>
            <a:endParaRPr sz="1400" dirty="0"/>
          </a:p>
          <a:p>
            <a:pPr marL="457200" lvl="0" indent="-317500" algn="l" rtl="0">
              <a:spcBef>
                <a:spcPts val="0"/>
              </a:spcBef>
              <a:spcAft>
                <a:spcPts val="0"/>
              </a:spcAft>
              <a:buSzPts val="1400"/>
              <a:buChar char="●"/>
            </a:pPr>
            <a:r>
              <a:rPr lang="en" sz="1400" dirty="0"/>
              <a:t>Fritzing</a:t>
            </a:r>
            <a:endParaRPr sz="1400" dirty="0"/>
          </a:p>
          <a:p>
            <a:pPr marL="457200" lvl="0" indent="-317500" algn="l" rtl="0">
              <a:spcBef>
                <a:spcPts val="0"/>
              </a:spcBef>
              <a:spcAft>
                <a:spcPts val="0"/>
              </a:spcAft>
              <a:buSzPts val="1400"/>
              <a:buChar char="●"/>
            </a:pPr>
            <a:r>
              <a:rPr lang="en" sz="1400" dirty="0"/>
              <a:t>Python</a:t>
            </a:r>
          </a:p>
          <a:p>
            <a:pPr marL="457200" lvl="0" indent="-317500" algn="l" rtl="0">
              <a:spcBef>
                <a:spcPts val="0"/>
              </a:spcBef>
              <a:spcAft>
                <a:spcPts val="0"/>
              </a:spcAft>
              <a:buSzPts val="1400"/>
              <a:buChar char="●"/>
            </a:pPr>
            <a:r>
              <a:rPr lang="en" sz="1400" dirty="0"/>
              <a:t>Google Colab</a:t>
            </a:r>
            <a:endParaRPr sz="1400" dirty="0"/>
          </a:p>
          <a:p>
            <a:pPr marL="457200" lvl="0" indent="0" algn="l" rtl="0">
              <a:spcBef>
                <a:spcPts val="500"/>
              </a:spcBef>
              <a:spcAft>
                <a:spcPts val="500"/>
              </a:spcAft>
              <a:buNone/>
            </a:pPr>
            <a:endParaRPr sz="1400" dirty="0"/>
          </a:p>
        </p:txBody>
      </p:sp>
      <p:pic>
        <p:nvPicPr>
          <p:cNvPr id="454" name="Google Shape;454;p62"/>
          <p:cNvPicPr preferRelativeResize="0"/>
          <p:nvPr/>
        </p:nvPicPr>
        <p:blipFill rotWithShape="1">
          <a:blip r:embed="rId3">
            <a:alphaModFix/>
          </a:blip>
          <a:srcRect l="17207" r="18004"/>
          <a:stretch/>
        </p:blipFill>
        <p:spPr>
          <a:xfrm>
            <a:off x="317225" y="2876675"/>
            <a:ext cx="2023326" cy="1639481"/>
          </a:xfrm>
          <a:prstGeom prst="rect">
            <a:avLst/>
          </a:prstGeom>
          <a:noFill/>
          <a:ln>
            <a:noFill/>
          </a:ln>
        </p:spPr>
      </p:pic>
      <p:pic>
        <p:nvPicPr>
          <p:cNvPr id="455" name="Google Shape;455;p62"/>
          <p:cNvPicPr preferRelativeResize="0"/>
          <p:nvPr/>
        </p:nvPicPr>
        <p:blipFill>
          <a:blip r:embed="rId4">
            <a:alphaModFix/>
          </a:blip>
          <a:stretch>
            <a:fillRect/>
          </a:stretch>
        </p:blipFill>
        <p:spPr>
          <a:xfrm>
            <a:off x="351500" y="845076"/>
            <a:ext cx="1874725" cy="1874725"/>
          </a:xfrm>
          <a:prstGeom prst="rect">
            <a:avLst/>
          </a:prstGeom>
          <a:noFill/>
          <a:ln>
            <a:noFill/>
          </a:ln>
        </p:spPr>
      </p:pic>
      <p:pic>
        <p:nvPicPr>
          <p:cNvPr id="456" name="Google Shape;456;p62"/>
          <p:cNvPicPr preferRelativeResize="0"/>
          <p:nvPr/>
        </p:nvPicPr>
        <p:blipFill>
          <a:blip r:embed="rId5">
            <a:alphaModFix/>
          </a:blip>
          <a:stretch>
            <a:fillRect/>
          </a:stretch>
        </p:blipFill>
        <p:spPr>
          <a:xfrm>
            <a:off x="2377900" y="823987"/>
            <a:ext cx="1874725" cy="1916909"/>
          </a:xfrm>
          <a:prstGeom prst="rect">
            <a:avLst/>
          </a:prstGeom>
          <a:noFill/>
          <a:ln>
            <a:noFill/>
          </a:ln>
        </p:spPr>
      </p:pic>
      <p:pic>
        <p:nvPicPr>
          <p:cNvPr id="457" name="Google Shape;457;p62"/>
          <p:cNvPicPr preferRelativeResize="0"/>
          <p:nvPr/>
        </p:nvPicPr>
        <p:blipFill rotWithShape="1">
          <a:blip r:embed="rId6">
            <a:alphaModFix/>
          </a:blip>
          <a:srcRect/>
          <a:stretch/>
        </p:blipFill>
        <p:spPr>
          <a:xfrm>
            <a:off x="2422012" y="2803125"/>
            <a:ext cx="1786550" cy="1786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posal for New Client">
  <a:themeElements>
    <a:clrScheme name="Simple Light">
      <a:dk1>
        <a:srgbClr val="004A2E"/>
      </a:dk1>
      <a:lt1>
        <a:srgbClr val="F1F1E9"/>
      </a:lt1>
      <a:dk2>
        <a:srgbClr val="00160D"/>
      </a:dk2>
      <a:lt2>
        <a:srgbClr val="26A96C"/>
      </a:lt2>
      <a:accent1>
        <a:srgbClr val="002517"/>
      </a:accent1>
      <a:accent2>
        <a:srgbClr val="1A5C42"/>
      </a:accent2>
      <a:accent3>
        <a:srgbClr val="4C806C"/>
      </a:accent3>
      <a:accent4>
        <a:srgbClr val="CCDAD5"/>
      </a:accent4>
      <a:accent5>
        <a:srgbClr val="EEF7F5"/>
      </a:accent5>
      <a:accent6>
        <a:srgbClr val="FFFFFF"/>
      </a:accent6>
      <a:hlink>
        <a:srgbClr val="26A9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1833</Words>
  <Application>Microsoft Office PowerPoint</Application>
  <PresentationFormat>On-screen Show (16:9)</PresentationFormat>
  <Paragraphs>254</Paragraphs>
  <Slides>26</Slides>
  <Notes>25</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Calibri</vt:lpstr>
      <vt:lpstr>IBM Plex Mono Light</vt:lpstr>
      <vt:lpstr>Times New Roman</vt:lpstr>
      <vt:lpstr>IBM Plex Mono Medium</vt:lpstr>
      <vt:lpstr>IBM Plex Sans Medium</vt:lpstr>
      <vt:lpstr>IBM Plex Sans Light</vt:lpstr>
      <vt:lpstr>IBM Plex Sans</vt:lpstr>
      <vt:lpstr>Arial</vt:lpstr>
      <vt:lpstr>Georgia</vt:lpstr>
      <vt:lpstr>Simple Light</vt:lpstr>
      <vt:lpstr>Proposal for New Client</vt:lpstr>
      <vt:lpstr>PowerPoint Presentation</vt:lpstr>
      <vt:lpstr>Contents</vt:lpstr>
      <vt:lpstr>Introduction </vt:lpstr>
      <vt:lpstr>Literature Review</vt:lpstr>
      <vt:lpstr>  Problem Statement</vt:lpstr>
      <vt:lpstr>Relevance of the problem statement w.r.t to SDG</vt:lpstr>
      <vt:lpstr>Objectives</vt:lpstr>
      <vt:lpstr>PowerPoint Presentation</vt:lpstr>
      <vt:lpstr>Components Required</vt:lpstr>
      <vt:lpstr>Calculations</vt:lpstr>
      <vt:lpstr>Results</vt:lpstr>
      <vt:lpstr>PowerPoint Presentation</vt:lpstr>
      <vt:lpstr>PowerPoint Presentation</vt:lpstr>
      <vt:lpstr>Result</vt:lpstr>
      <vt:lpstr>PowerPoint Presentation</vt:lpstr>
      <vt:lpstr>https://colab.research.google.com/drive/1YjFBW7itS95mI8yzmhjLOgvBe5k_g5ZW?usp=sharing https://colab.research.google.com/drive/1iISlv_X8mO9JT0oTcdeQrEV5wt3nnwu9 https://colab.research.google.com/drive/14zf7Vi4HJqOUoxQRN_oLUb_mnzxjv3F- https://colab.research.google.com/drive/1V_juopr_eN-W8Gpzo3iCc2jJL25iewuU </vt:lpstr>
      <vt:lpstr>Code</vt:lpstr>
      <vt:lpstr>PowerPoint Presentation</vt:lpstr>
      <vt:lpstr>Social and Environmental Impact </vt:lpstr>
      <vt:lpstr>Workplan</vt:lpstr>
      <vt:lpstr>Cost Analysis</vt:lpstr>
      <vt:lpstr>In this project, we incorporated a network of IoT sensors—mainly accelerometers, gyroscopes, and altitude sensors—attached to a microcontroller such as the Arduino Uno to constantly monitor the motion and posture of the user. Through calculation of important physical parameters including acceleration magnitude and change in altitude and combining the same with context-aware features such as inactivity and height to the ground, the system is able to differentiate between normal activity and possible falls effectively.  In summary, the combination of IoT and machine learning in fall detection systems offers a strong, smart, and life-saving solution in contemporary healthcare. Although the present implementation shows encouraging outcomes, it also provides a foundation for future enhancements, including wearable miniaturization, incorporation with health monitoring applications, real-time GPS location tracking, and utilization of deep learning models for even more precise classification. This system is not only an innovation in technology but a worthy contribution to the well-being and autonomy of old people everywhere.  Overall, this IoT- and machine learning-based Fall Detection System is more than a technological project—it's a socially influential innovation. It creates a space for healthcare and technology to connect on a bigger level, presenting an intelligent, scalable, and lifesaving system. With ongoing improvements, such as enhanced sensor fusion, incorporation of deep learning, and the incorporation of intelligent wearables, these types of systems can be taken as regular instruments in the world effort toward the better care of elderly patients and active monitoring of health.      </vt:lpstr>
      <vt:lpstr>Future work </vt:lpstr>
      <vt:lpstr>Contributions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Aiyushi Srivastava</cp:lastModifiedBy>
  <cp:revision>3</cp:revision>
  <dcterms:modified xsi:type="dcterms:W3CDTF">2025-04-21T06:44:22Z</dcterms:modified>
</cp:coreProperties>
</file>